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00" r:id="rId2"/>
    <p:sldId id="333" r:id="rId3"/>
    <p:sldId id="401" r:id="rId4"/>
    <p:sldId id="399" r:id="rId5"/>
    <p:sldId id="403" r:id="rId6"/>
    <p:sldId id="370" r:id="rId7"/>
    <p:sldId id="457" r:id="rId8"/>
    <p:sldId id="384" r:id="rId9"/>
    <p:sldId id="444" r:id="rId10"/>
    <p:sldId id="425" r:id="rId11"/>
    <p:sldId id="426" r:id="rId12"/>
    <p:sldId id="433" r:id="rId13"/>
    <p:sldId id="462" r:id="rId14"/>
    <p:sldId id="463" r:id="rId15"/>
    <p:sldId id="446" r:id="rId16"/>
    <p:sldId id="424" r:id="rId17"/>
    <p:sldId id="364" r:id="rId18"/>
    <p:sldId id="378" r:id="rId19"/>
    <p:sldId id="437" r:id="rId20"/>
    <p:sldId id="465" r:id="rId21"/>
    <p:sldId id="464" r:id="rId22"/>
    <p:sldId id="412" r:id="rId23"/>
    <p:sldId id="395" r:id="rId24"/>
    <p:sldId id="391" r:id="rId25"/>
    <p:sldId id="439" r:id="rId26"/>
    <p:sldId id="440" r:id="rId27"/>
    <p:sldId id="441" r:id="rId28"/>
    <p:sldId id="382" r:id="rId29"/>
    <p:sldId id="466" r:id="rId30"/>
    <p:sldId id="417" r:id="rId31"/>
    <p:sldId id="449" r:id="rId32"/>
    <p:sldId id="467" r:id="rId33"/>
    <p:sldId id="458" r:id="rId34"/>
    <p:sldId id="438" r:id="rId35"/>
    <p:sldId id="431" r:id="rId36"/>
    <p:sldId id="409" r:id="rId37"/>
    <p:sldId id="414" r:id="rId38"/>
    <p:sldId id="418" r:id="rId39"/>
  </p:sldIdLst>
  <p:sldSz cx="9144000" cy="6858000" type="screen4x3"/>
  <p:notesSz cx="6797675" cy="98726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3366CB"/>
    <a:srgbClr val="FF6600"/>
    <a:srgbClr val="008000"/>
    <a:srgbClr val="99FF33"/>
    <a:srgbClr val="FFCC66"/>
    <a:srgbClr val="FF0000"/>
    <a:srgbClr val="0066FF"/>
    <a:srgbClr val="DE52D7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0" autoAdjust="0"/>
    <p:restoredTop sz="96916" autoAdjust="0"/>
  </p:normalViewPr>
  <p:slideViewPr>
    <p:cSldViewPr>
      <p:cViewPr>
        <p:scale>
          <a:sx n="100" d="100"/>
          <a:sy n="100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342" y="-90"/>
      </p:cViewPr>
      <p:guideLst>
        <p:guide orient="horz" pos="3110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Departments\EN\Groups\MME\MechanicalEngineering\FEM_Analyses\EDMS_xyz\Simulations\FC\Results%20Plots\Case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Pressure Waves</a:t>
            </a:r>
          </a:p>
        </c:rich>
      </c:tx>
      <c:layout>
        <c:manualLayout>
          <c:xMode val="edge"/>
          <c:yMode val="edge"/>
          <c:x val="0.32236041461549247"/>
          <c:y val="1.5467795973925684E-2"/>
        </c:manualLayout>
      </c:layout>
      <c:overlay val="1"/>
      <c:spPr>
        <a:solidFill>
          <a:schemeClr val="bg1"/>
        </a:solidFill>
      </c:spPr>
    </c:title>
    <c:autoTitleDeleted val="0"/>
    <c:plotArea>
      <c:layout>
        <c:manualLayout>
          <c:layoutTarget val="inner"/>
          <c:xMode val="edge"/>
          <c:yMode val="edge"/>
          <c:x val="0.13772352241832642"/>
          <c:y val="8.3513122679403154E-2"/>
          <c:w val="0.55908347348379495"/>
          <c:h val="0.66960427214160023"/>
        </c:manualLayout>
      </c:layout>
      <c:scatterChart>
        <c:scatterStyle val="smoothMarker"/>
        <c:varyColors val="0"/>
        <c:ser>
          <c:idx val="6"/>
          <c:order val="6"/>
          <c:tx>
            <c:strRef>
              <c:f>"2 mm"</c:f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admodel01'!$N$5:$N$942</c:f>
            </c:numRef>
          </c:yVal>
          <c:smooth val="1"/>
        </c:ser>
        <c:ser>
          <c:idx val="7"/>
          <c:order val="7"/>
          <c:tx>
            <c:strRef>
              <c:f>"3 mm"</c:f>
            </c:strRef>
          </c:tx>
          <c:spPr>
            <a:ln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admodel01'!$O$5:$O$942</c:f>
            </c:numRef>
          </c:yVal>
          <c:smooth val="1"/>
        </c:ser>
        <c:ser>
          <c:idx val="8"/>
          <c:order val="8"/>
          <c:tx>
            <c:strRef>
              <c:f>"4 mm"</c:f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admodel01'!$P$5:$P$942</c:f>
            </c:numRef>
          </c:yVal>
          <c:smooth val="1"/>
        </c:ser>
        <c:ser>
          <c:idx val="9"/>
          <c:order val="9"/>
          <c:tx>
            <c:strRef>
              <c:f>"5 mm"</c:f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admodel01'!$Q$5:$Q$942</c:f>
            </c:numRef>
          </c:yVal>
          <c:smooth val="1"/>
        </c:ser>
        <c:ser>
          <c:idx val="10"/>
          <c:order val="10"/>
          <c:tx>
            <c:strRef>
              <c:f>"6 mm"</c:f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admodel01'!$R$5:$R$942</c:f>
            </c:numRef>
          </c:yVal>
          <c:smooth val="1"/>
        </c:ser>
        <c:ser>
          <c:idx val="11"/>
          <c:order val="11"/>
          <c:tx>
            <c:strRef>
              <c:f>"7 mm"</c:f>
            </c:strRef>
          </c:tx>
          <c:marker>
            <c:symbol val="none"/>
          </c:marker>
          <c:xVal>
            <c:numRef>
              <c:f>'Ident 0 - admodel01'!$M$5:$M$942</c:f>
            </c:numRef>
          </c:xVal>
          <c:yVal>
            <c:numRef>
              <c:f>'Ident 0 - admodel01'!$S$5:$S$942</c:f>
            </c:numRef>
          </c:yVal>
          <c:smooth val="1"/>
        </c:ser>
        <c:ser>
          <c:idx val="0"/>
          <c:order val="0"/>
          <c:tx>
            <c:v>2 mm</c:v>
          </c:tx>
          <c:spPr>
            <a:ln w="2540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admodel01'!$N$5:$N$942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7.8854899999999992E-2</c:v>
                </c:pt>
                <c:pt idx="3">
                  <c:v>0.17572000000000004</c:v>
                </c:pt>
                <c:pt idx="4">
                  <c:v>0.28234800000000032</c:v>
                </c:pt>
                <c:pt idx="5">
                  <c:v>0.39973700000000001</c:v>
                </c:pt>
                <c:pt idx="6">
                  <c:v>0.52900899999999951</c:v>
                </c:pt>
                <c:pt idx="7">
                  <c:v>0.67132899999999995</c:v>
                </c:pt>
                <c:pt idx="8">
                  <c:v>0.82795799999999997</c:v>
                </c:pt>
                <c:pt idx="9">
                  <c:v>1.0003199999999999</c:v>
                </c:pt>
                <c:pt idx="10">
                  <c:v>1.1900700000000077</c:v>
                </c:pt>
                <c:pt idx="11">
                  <c:v>1.3989499999999999</c:v>
                </c:pt>
                <c:pt idx="12">
                  <c:v>1.6288800000000001</c:v>
                </c:pt>
                <c:pt idx="13">
                  <c:v>1.8819599999999999</c:v>
                </c:pt>
                <c:pt idx="14">
                  <c:v>2.1604899999999998</c:v>
                </c:pt>
                <c:pt idx="15">
                  <c:v>2.4670200000000002</c:v>
                </c:pt>
                <c:pt idx="16">
                  <c:v>2.8043300000000002</c:v>
                </c:pt>
                <c:pt idx="17">
                  <c:v>3.1755100000000001</c:v>
                </c:pt>
                <c:pt idx="18">
                  <c:v>3.5839900000000204</c:v>
                </c:pt>
                <c:pt idx="19">
                  <c:v>4.0339499999999999</c:v>
                </c:pt>
                <c:pt idx="20">
                  <c:v>4.52921</c:v>
                </c:pt>
                <c:pt idx="21">
                  <c:v>5.0739900000000002</c:v>
                </c:pt>
                <c:pt idx="22">
                  <c:v>5.6730499999999999</c:v>
                </c:pt>
                <c:pt idx="23">
                  <c:v>6.3316800000000004</c:v>
                </c:pt>
                <c:pt idx="24">
                  <c:v>7.0560299999999998</c:v>
                </c:pt>
                <c:pt idx="25">
                  <c:v>7.7912800000000004</c:v>
                </c:pt>
                <c:pt idx="26">
                  <c:v>7.7912800000000004</c:v>
                </c:pt>
                <c:pt idx="27">
                  <c:v>7.7913100000000002</c:v>
                </c:pt>
                <c:pt idx="28">
                  <c:v>7.7913100000000002</c:v>
                </c:pt>
                <c:pt idx="29">
                  <c:v>7.7913100000000002</c:v>
                </c:pt>
                <c:pt idx="30">
                  <c:v>7.7913199999999998</c:v>
                </c:pt>
                <c:pt idx="31">
                  <c:v>7.7913199999999998</c:v>
                </c:pt>
                <c:pt idx="32">
                  <c:v>7.7913500000000004</c:v>
                </c:pt>
                <c:pt idx="33">
                  <c:v>7.7913500000000004</c:v>
                </c:pt>
                <c:pt idx="34">
                  <c:v>7.7913500000000004</c:v>
                </c:pt>
                <c:pt idx="35">
                  <c:v>7.7914099999999999</c:v>
                </c:pt>
                <c:pt idx="36">
                  <c:v>7.7914099999999999</c:v>
                </c:pt>
                <c:pt idx="37">
                  <c:v>7.7914399999999997</c:v>
                </c:pt>
                <c:pt idx="38">
                  <c:v>7.7914700000000003</c:v>
                </c:pt>
                <c:pt idx="39">
                  <c:v>7.7915099999999997</c:v>
                </c:pt>
                <c:pt idx="40">
                  <c:v>7.7915400000000004</c:v>
                </c:pt>
                <c:pt idx="41">
                  <c:v>7.7916300000000014</c:v>
                </c:pt>
                <c:pt idx="42">
                  <c:v>7.7917000000000014</c:v>
                </c:pt>
                <c:pt idx="43">
                  <c:v>7.7917899999999998</c:v>
                </c:pt>
                <c:pt idx="44">
                  <c:v>7.7918900000000004</c:v>
                </c:pt>
                <c:pt idx="45">
                  <c:v>7.7920099999999985</c:v>
                </c:pt>
                <c:pt idx="46">
                  <c:v>7.7921699999999996</c:v>
                </c:pt>
                <c:pt idx="47">
                  <c:v>7.79237</c:v>
                </c:pt>
                <c:pt idx="48">
                  <c:v>7.7925899999999855</c:v>
                </c:pt>
                <c:pt idx="49">
                  <c:v>7.7928999999999995</c:v>
                </c:pt>
                <c:pt idx="50">
                  <c:v>7.7931900000000001</c:v>
                </c:pt>
                <c:pt idx="51">
                  <c:v>7.7935999999999996</c:v>
                </c:pt>
                <c:pt idx="52">
                  <c:v>7.7941099999999945</c:v>
                </c:pt>
                <c:pt idx="53">
                  <c:v>7.7946900000000001</c:v>
                </c:pt>
                <c:pt idx="54">
                  <c:v>7.79542</c:v>
                </c:pt>
                <c:pt idx="55">
                  <c:v>7.7962400000000134</c:v>
                </c:pt>
                <c:pt idx="56">
                  <c:v>7.7973299999999997</c:v>
                </c:pt>
                <c:pt idx="57">
                  <c:v>7.7986000000000004</c:v>
                </c:pt>
                <c:pt idx="58">
                  <c:v>7.8001199999999855</c:v>
                </c:pt>
                <c:pt idx="59">
                  <c:v>7.8019699999999998</c:v>
                </c:pt>
                <c:pt idx="60">
                  <c:v>7.8041999999999945</c:v>
                </c:pt>
                <c:pt idx="61">
                  <c:v>7.80687</c:v>
                </c:pt>
                <c:pt idx="62">
                  <c:v>7.8101099999999946</c:v>
                </c:pt>
                <c:pt idx="63">
                  <c:v>7.8140599999999845</c:v>
                </c:pt>
                <c:pt idx="64">
                  <c:v>7.8187699999999998</c:v>
                </c:pt>
                <c:pt idx="65">
                  <c:v>7.8244699999999945</c:v>
                </c:pt>
                <c:pt idx="66">
                  <c:v>7.8313800000000002</c:v>
                </c:pt>
                <c:pt idx="67">
                  <c:v>7.839660000000042</c:v>
                </c:pt>
                <c:pt idx="68">
                  <c:v>7.8496400000000124</c:v>
                </c:pt>
                <c:pt idx="69">
                  <c:v>7.8616799999999998</c:v>
                </c:pt>
                <c:pt idx="70">
                  <c:v>7.8760899999999996</c:v>
                </c:pt>
                <c:pt idx="71">
                  <c:v>7.8934099999999985</c:v>
                </c:pt>
                <c:pt idx="72">
                  <c:v>7.9142099999999997</c:v>
                </c:pt>
                <c:pt idx="73">
                  <c:v>7.9391100000000003</c:v>
                </c:pt>
                <c:pt idx="74">
                  <c:v>7.9689099999999975</c:v>
                </c:pt>
                <c:pt idx="75">
                  <c:v>8.0044800000000027</c:v>
                </c:pt>
                <c:pt idx="76">
                  <c:v>8.0467900000000014</c:v>
                </c:pt>
                <c:pt idx="77">
                  <c:v>8.0970800000000001</c:v>
                </c:pt>
                <c:pt idx="78">
                  <c:v>8.1567400000000028</c:v>
                </c:pt>
                <c:pt idx="79">
                  <c:v>8.2271699999999992</c:v>
                </c:pt>
                <c:pt idx="80">
                  <c:v>8.3099500000000006</c:v>
                </c:pt>
                <c:pt idx="81">
                  <c:v>8.3993000000000002</c:v>
                </c:pt>
                <c:pt idx="82">
                  <c:v>8.493310000000001</c:v>
                </c:pt>
                <c:pt idx="83">
                  <c:v>8.5910900000000012</c:v>
                </c:pt>
                <c:pt idx="84">
                  <c:v>8.6914100000000012</c:v>
                </c:pt>
                <c:pt idx="85">
                  <c:v>8.793099999999999</c:v>
                </c:pt>
                <c:pt idx="86">
                  <c:v>8.89499</c:v>
                </c:pt>
                <c:pt idx="87">
                  <c:v>8.9958100000000005</c:v>
                </c:pt>
                <c:pt idx="88">
                  <c:v>9.0942299999999996</c:v>
                </c:pt>
                <c:pt idx="89">
                  <c:v>9.1891100000000012</c:v>
                </c:pt>
                <c:pt idx="90">
                  <c:v>9.2792000000000012</c:v>
                </c:pt>
                <c:pt idx="91">
                  <c:v>9.3632600000000004</c:v>
                </c:pt>
                <c:pt idx="92">
                  <c:v>9.440199999999999</c:v>
                </c:pt>
                <c:pt idx="93">
                  <c:v>9.5099700000000009</c:v>
                </c:pt>
                <c:pt idx="94">
                  <c:v>9.5702700000000025</c:v>
                </c:pt>
                <c:pt idx="95">
                  <c:v>9.6200900000000011</c:v>
                </c:pt>
                <c:pt idx="96">
                  <c:v>9.6584100000000035</c:v>
                </c:pt>
                <c:pt idx="97">
                  <c:v>9.6844100000000015</c:v>
                </c:pt>
                <c:pt idx="98">
                  <c:v>9.6973599999999998</c:v>
                </c:pt>
                <c:pt idx="99">
                  <c:v>9.6965200000000014</c:v>
                </c:pt>
                <c:pt idx="100">
                  <c:v>9.6813399999999987</c:v>
                </c:pt>
                <c:pt idx="101">
                  <c:v>9.65123</c:v>
                </c:pt>
                <c:pt idx="102">
                  <c:v>9.6057900000000007</c:v>
                </c:pt>
                <c:pt idx="103">
                  <c:v>9.544690000000001</c:v>
                </c:pt>
                <c:pt idx="104">
                  <c:v>9.4677700000000016</c:v>
                </c:pt>
                <c:pt idx="105">
                  <c:v>9.3749400000000005</c:v>
                </c:pt>
                <c:pt idx="106">
                  <c:v>9.2662300000000002</c:v>
                </c:pt>
                <c:pt idx="107">
                  <c:v>9.1418499999999998</c:v>
                </c:pt>
                <c:pt idx="108">
                  <c:v>9.0020100000000003</c:v>
                </c:pt>
                <c:pt idx="109">
                  <c:v>8.847150000000001</c:v>
                </c:pt>
                <c:pt idx="110">
                  <c:v>8.6776300000000006</c:v>
                </c:pt>
                <c:pt idx="111">
                  <c:v>8.4941100000000009</c:v>
                </c:pt>
                <c:pt idx="112">
                  <c:v>8.2971299999999992</c:v>
                </c:pt>
                <c:pt idx="113">
                  <c:v>8.0873400000000011</c:v>
                </c:pt>
                <c:pt idx="114">
                  <c:v>7.8653799999999965</c:v>
                </c:pt>
                <c:pt idx="115">
                  <c:v>7.6321899999999845</c:v>
                </c:pt>
                <c:pt idx="116">
                  <c:v>7.38856</c:v>
                </c:pt>
                <c:pt idx="117">
                  <c:v>7.1353799999999996</c:v>
                </c:pt>
                <c:pt idx="118">
                  <c:v>6.8736100000000002</c:v>
                </c:pt>
                <c:pt idx="119">
                  <c:v>6.6041499999999855</c:v>
                </c:pt>
                <c:pt idx="120">
                  <c:v>6.3279899999999545</c:v>
                </c:pt>
                <c:pt idx="121">
                  <c:v>6.0461299999999998</c:v>
                </c:pt>
                <c:pt idx="122">
                  <c:v>5.7595499999999999</c:v>
                </c:pt>
                <c:pt idx="123">
                  <c:v>5.4691099999999997</c:v>
                </c:pt>
                <c:pt idx="124">
                  <c:v>5.1756799999999998</c:v>
                </c:pt>
                <c:pt idx="125">
                  <c:v>4.8801299999999985</c:v>
                </c:pt>
                <c:pt idx="126">
                  <c:v>4.5832899999999999</c:v>
                </c:pt>
                <c:pt idx="127">
                  <c:v>4.2858799999999997</c:v>
                </c:pt>
                <c:pt idx="128">
                  <c:v>3.98868</c:v>
                </c:pt>
                <c:pt idx="129">
                  <c:v>3.6923499999999967</c:v>
                </c:pt>
                <c:pt idx="130">
                  <c:v>3.3974099999999967</c:v>
                </c:pt>
                <c:pt idx="131">
                  <c:v>3.1043599999999998</c:v>
                </c:pt>
                <c:pt idx="132">
                  <c:v>2.8136799999999829</c:v>
                </c:pt>
                <c:pt idx="133">
                  <c:v>2.5258699999999967</c:v>
                </c:pt>
                <c:pt idx="134">
                  <c:v>2.2413200000000177</c:v>
                </c:pt>
                <c:pt idx="135">
                  <c:v>1.960350000000006</c:v>
                </c:pt>
                <c:pt idx="136">
                  <c:v>1.6832400000000001</c:v>
                </c:pt>
                <c:pt idx="137">
                  <c:v>1.41018</c:v>
                </c:pt>
                <c:pt idx="138">
                  <c:v>1.14134</c:v>
                </c:pt>
                <c:pt idx="139">
                  <c:v>0.87684200000000434</c:v>
                </c:pt>
                <c:pt idx="140">
                  <c:v>0.61667100000000641</c:v>
                </c:pt>
                <c:pt idx="141">
                  <c:v>0.36093700000000001</c:v>
                </c:pt>
                <c:pt idx="142">
                  <c:v>0.10951100000000002</c:v>
                </c:pt>
                <c:pt idx="143">
                  <c:v>-0.13758600000000001</c:v>
                </c:pt>
                <c:pt idx="144">
                  <c:v>-0.38041900000000217</c:v>
                </c:pt>
                <c:pt idx="145">
                  <c:v>-0.61914400000000502</c:v>
                </c:pt>
                <c:pt idx="146">
                  <c:v>-0.85385500000000503</c:v>
                </c:pt>
                <c:pt idx="147">
                  <c:v>-1.08467</c:v>
                </c:pt>
                <c:pt idx="148">
                  <c:v>-1.3117099999999922</c:v>
                </c:pt>
                <c:pt idx="149">
                  <c:v>-1.53515</c:v>
                </c:pt>
                <c:pt idx="150">
                  <c:v>-1.7551299999999939</c:v>
                </c:pt>
                <c:pt idx="151">
                  <c:v>-1.9717899999999966</c:v>
                </c:pt>
                <c:pt idx="152">
                  <c:v>-2.1852299999999998</c:v>
                </c:pt>
                <c:pt idx="153">
                  <c:v>-2.3956999999999824</c:v>
                </c:pt>
                <c:pt idx="154">
                  <c:v>-2.6032000000000002</c:v>
                </c:pt>
                <c:pt idx="155">
                  <c:v>-2.8079000000000001</c:v>
                </c:pt>
                <c:pt idx="156">
                  <c:v>-3.00989</c:v>
                </c:pt>
                <c:pt idx="157">
                  <c:v>-3.2092299999999998</c:v>
                </c:pt>
                <c:pt idx="158">
                  <c:v>-3.4059499999999967</c:v>
                </c:pt>
                <c:pt idx="159">
                  <c:v>-3.6001599999999998</c:v>
                </c:pt>
                <c:pt idx="160">
                  <c:v>-3.7917999999999998</c:v>
                </c:pt>
                <c:pt idx="161">
                  <c:v>-3.98089</c:v>
                </c:pt>
                <c:pt idx="162">
                  <c:v>-4.1698799999999965</c:v>
                </c:pt>
                <c:pt idx="163">
                  <c:v>-4.3594499999999998</c:v>
                </c:pt>
                <c:pt idx="164">
                  <c:v>-4.54732</c:v>
                </c:pt>
                <c:pt idx="165">
                  <c:v>-4.7334000000000014</c:v>
                </c:pt>
                <c:pt idx="166">
                  <c:v>-4.9176599999999997</c:v>
                </c:pt>
                <c:pt idx="167">
                  <c:v>-5.1000799999999975</c:v>
                </c:pt>
                <c:pt idx="168">
                  <c:v>-5.2805499999999999</c:v>
                </c:pt>
                <c:pt idx="169">
                  <c:v>-5.4590199999999998</c:v>
                </c:pt>
                <c:pt idx="170">
                  <c:v>-5.63537</c:v>
                </c:pt>
                <c:pt idx="171">
                  <c:v>-5.8094200000000003</c:v>
                </c:pt>
                <c:pt idx="172">
                  <c:v>-5.9811399999999999</c:v>
                </c:pt>
                <c:pt idx="173">
                  <c:v>-6.1502600000000003</c:v>
                </c:pt>
                <c:pt idx="174">
                  <c:v>-6.3166700000000002</c:v>
                </c:pt>
                <c:pt idx="175">
                  <c:v>-6.4801399999999996</c:v>
                </c:pt>
                <c:pt idx="176">
                  <c:v>-6.6404899999999945</c:v>
                </c:pt>
                <c:pt idx="177">
                  <c:v>-6.7974799999999975</c:v>
                </c:pt>
                <c:pt idx="178">
                  <c:v>-6.9509099999999995</c:v>
                </c:pt>
                <c:pt idx="179">
                  <c:v>-7.1004799999999975</c:v>
                </c:pt>
                <c:pt idx="180">
                  <c:v>-7.2460100000000001</c:v>
                </c:pt>
                <c:pt idx="181">
                  <c:v>-7.3872299999999997</c:v>
                </c:pt>
                <c:pt idx="182">
                  <c:v>-7.5238899999999855</c:v>
                </c:pt>
                <c:pt idx="183">
                  <c:v>-7.6556899999999946</c:v>
                </c:pt>
                <c:pt idx="184">
                  <c:v>-7.7824400000000002</c:v>
                </c:pt>
                <c:pt idx="185">
                  <c:v>-7.9038000000000004</c:v>
                </c:pt>
                <c:pt idx="186">
                  <c:v>-8.0195900000000027</c:v>
                </c:pt>
                <c:pt idx="187">
                  <c:v>-8.1295200000000012</c:v>
                </c:pt>
                <c:pt idx="188">
                  <c:v>-8.2333499999999997</c:v>
                </c:pt>
                <c:pt idx="189">
                  <c:v>-8.330820000000001</c:v>
                </c:pt>
                <c:pt idx="190">
                  <c:v>-8.4217199999999988</c:v>
                </c:pt>
                <c:pt idx="191">
                  <c:v>-8.5058200000000035</c:v>
                </c:pt>
                <c:pt idx="192">
                  <c:v>-8.5828800000000047</c:v>
                </c:pt>
                <c:pt idx="193">
                  <c:v>-8.6527100000000008</c:v>
                </c:pt>
                <c:pt idx="194">
                  <c:v>-8.71509</c:v>
                </c:pt>
                <c:pt idx="195">
                  <c:v>-8.7698700000000009</c:v>
                </c:pt>
                <c:pt idx="196">
                  <c:v>-8.8168500000000005</c:v>
                </c:pt>
                <c:pt idx="197">
                  <c:v>-8.8558800000000879</c:v>
                </c:pt>
                <c:pt idx="198">
                  <c:v>-8.8867800000000248</c:v>
                </c:pt>
                <c:pt idx="199">
                  <c:v>-8.9094600000000028</c:v>
                </c:pt>
                <c:pt idx="200">
                  <c:v>-8.9237900000000003</c:v>
                </c:pt>
                <c:pt idx="201">
                  <c:v>-8.9296900000000008</c:v>
                </c:pt>
                <c:pt idx="202">
                  <c:v>-8.9270800000000001</c:v>
                </c:pt>
                <c:pt idx="203">
                  <c:v>-8.9159300000000048</c:v>
                </c:pt>
                <c:pt idx="204">
                  <c:v>-8.8961900000000007</c:v>
                </c:pt>
                <c:pt idx="205">
                  <c:v>-8.8679000000000006</c:v>
                </c:pt>
                <c:pt idx="206">
                  <c:v>-8.83108</c:v>
                </c:pt>
                <c:pt idx="207">
                  <c:v>-8.7857100000000035</c:v>
                </c:pt>
                <c:pt idx="208">
                  <c:v>-8.7319499999999994</c:v>
                </c:pt>
                <c:pt idx="209">
                  <c:v>-8.6697600000000001</c:v>
                </c:pt>
                <c:pt idx="210">
                  <c:v>-8.6004200000000015</c:v>
                </c:pt>
                <c:pt idx="211">
                  <c:v>-8.5230400000000035</c:v>
                </c:pt>
                <c:pt idx="212">
                  <c:v>-8.4378400000000013</c:v>
                </c:pt>
                <c:pt idx="213">
                  <c:v>-8.3449400000000011</c:v>
                </c:pt>
                <c:pt idx="214">
                  <c:v>-8.2445099999999982</c:v>
                </c:pt>
                <c:pt idx="215">
                  <c:v>-8.1366900000000015</c:v>
                </c:pt>
                <c:pt idx="216">
                  <c:v>-8.0216600000000025</c:v>
                </c:pt>
                <c:pt idx="217">
                  <c:v>-7.8995499999999996</c:v>
                </c:pt>
                <c:pt idx="218">
                  <c:v>-7.7706200000000134</c:v>
                </c:pt>
                <c:pt idx="219">
                  <c:v>-7.6350699999999998</c:v>
                </c:pt>
                <c:pt idx="220">
                  <c:v>-7.4931200000000002</c:v>
                </c:pt>
                <c:pt idx="221">
                  <c:v>-7.3450199999999946</c:v>
                </c:pt>
                <c:pt idx="222">
                  <c:v>-7.1909999999999945</c:v>
                </c:pt>
                <c:pt idx="223">
                  <c:v>-7.0313200000000124</c:v>
                </c:pt>
                <c:pt idx="224">
                  <c:v>-6.86625</c:v>
                </c:pt>
                <c:pt idx="225">
                  <c:v>-6.6960600000000001</c:v>
                </c:pt>
                <c:pt idx="226">
                  <c:v>-6.5210099999999995</c:v>
                </c:pt>
                <c:pt idx="227">
                  <c:v>-6.3414599999999997</c:v>
                </c:pt>
                <c:pt idx="228">
                  <c:v>-6.1576699999999995</c:v>
                </c:pt>
                <c:pt idx="229">
                  <c:v>-5.96997</c:v>
                </c:pt>
                <c:pt idx="230">
                  <c:v>-5.7786900000000134</c:v>
                </c:pt>
                <c:pt idx="231">
                  <c:v>-5.5841499999999975</c:v>
                </c:pt>
                <c:pt idx="232">
                  <c:v>-5.3867099999999999</c:v>
                </c:pt>
                <c:pt idx="233">
                  <c:v>-5.1866899999999996</c:v>
                </c:pt>
                <c:pt idx="234">
                  <c:v>-4.9844600000000003</c:v>
                </c:pt>
                <c:pt idx="235">
                  <c:v>-4.7803599999999999</c:v>
                </c:pt>
                <c:pt idx="236">
                  <c:v>-4.5747200000000001</c:v>
                </c:pt>
                <c:pt idx="237">
                  <c:v>-4.3678999999999855</c:v>
                </c:pt>
                <c:pt idx="238">
                  <c:v>-4.1602299999999985</c:v>
                </c:pt>
                <c:pt idx="239">
                  <c:v>-3.954809999999982</c:v>
                </c:pt>
                <c:pt idx="240">
                  <c:v>-3.7507299999999999</c:v>
                </c:pt>
                <c:pt idx="241">
                  <c:v>-3.5459100000000001</c:v>
                </c:pt>
                <c:pt idx="242">
                  <c:v>-3.3407900000000001</c:v>
                </c:pt>
                <c:pt idx="243">
                  <c:v>-3.1356899999999968</c:v>
                </c:pt>
                <c:pt idx="244">
                  <c:v>-2.9310699999999779</c:v>
                </c:pt>
                <c:pt idx="245">
                  <c:v>-2.7271900000000286</c:v>
                </c:pt>
                <c:pt idx="246">
                  <c:v>-2.5244599999999977</c:v>
                </c:pt>
                <c:pt idx="247">
                  <c:v>-2.32315</c:v>
                </c:pt>
                <c:pt idx="248">
                  <c:v>-2.1235200000000205</c:v>
                </c:pt>
                <c:pt idx="249">
                  <c:v>-1.9259199999999956</c:v>
                </c:pt>
                <c:pt idx="250">
                  <c:v>-1.7305100000000035</c:v>
                </c:pt>
                <c:pt idx="251">
                  <c:v>-1.5375799999999922</c:v>
                </c:pt>
                <c:pt idx="252">
                  <c:v>-1.3473299999999913</c:v>
                </c:pt>
                <c:pt idx="253">
                  <c:v>-1.1599299999999912</c:v>
                </c:pt>
                <c:pt idx="254">
                  <c:v>-0.97565000000000268</c:v>
                </c:pt>
                <c:pt idx="255">
                  <c:v>-0.79458299999999427</c:v>
                </c:pt>
                <c:pt idx="256">
                  <c:v>-0.61691099999999999</c:v>
                </c:pt>
                <c:pt idx="257">
                  <c:v>-0.44278800000000107</c:v>
                </c:pt>
                <c:pt idx="258">
                  <c:v>-0.2723330000000001</c:v>
                </c:pt>
                <c:pt idx="259">
                  <c:v>-0.10572200000000077</c:v>
                </c:pt>
                <c:pt idx="260">
                  <c:v>5.6985800000000003E-2</c:v>
                </c:pt>
                <c:pt idx="261">
                  <c:v>0.21561600000000103</c:v>
                </c:pt>
                <c:pt idx="262">
                  <c:v>0.370145</c:v>
                </c:pt>
                <c:pt idx="263">
                  <c:v>0.520401</c:v>
                </c:pt>
                <c:pt idx="264">
                  <c:v>0.66632899999999995</c:v>
                </c:pt>
                <c:pt idx="265">
                  <c:v>0.80782200000000004</c:v>
                </c:pt>
                <c:pt idx="266">
                  <c:v>0.9448569999999995</c:v>
                </c:pt>
                <c:pt idx="267">
                  <c:v>1.0772999999999917</c:v>
                </c:pt>
                <c:pt idx="268">
                  <c:v>1.2051199999999958</c:v>
                </c:pt>
                <c:pt idx="269">
                  <c:v>1.32829</c:v>
                </c:pt>
                <c:pt idx="270">
                  <c:v>1.4467199999999998</c:v>
                </c:pt>
                <c:pt idx="271">
                  <c:v>1.5604199999999999</c:v>
                </c:pt>
                <c:pt idx="272">
                  <c:v>1.66933</c:v>
                </c:pt>
                <c:pt idx="273">
                  <c:v>1.773439999999995</c:v>
                </c:pt>
                <c:pt idx="274">
                  <c:v>1.8727100000000001</c:v>
                </c:pt>
                <c:pt idx="275">
                  <c:v>1.9672199999999966</c:v>
                </c:pt>
                <c:pt idx="276">
                  <c:v>2.0569099999999967</c:v>
                </c:pt>
                <c:pt idx="277">
                  <c:v>2.14181</c:v>
                </c:pt>
                <c:pt idx="278">
                  <c:v>2.2219300000000173</c:v>
                </c:pt>
                <c:pt idx="279">
                  <c:v>2.2973300000000205</c:v>
                </c:pt>
                <c:pt idx="280">
                  <c:v>2.36809</c:v>
                </c:pt>
                <c:pt idx="281">
                  <c:v>2.4341999999999997</c:v>
                </c:pt>
                <c:pt idx="282">
                  <c:v>2.4957599999999927</c:v>
                </c:pt>
                <c:pt idx="283">
                  <c:v>2.5527999999999977</c:v>
                </c:pt>
                <c:pt idx="284">
                  <c:v>2.6054599999999977</c:v>
                </c:pt>
                <c:pt idx="285">
                  <c:v>2.65381</c:v>
                </c:pt>
                <c:pt idx="286">
                  <c:v>2.6978800000000001</c:v>
                </c:pt>
                <c:pt idx="287">
                  <c:v>2.7378499999999977</c:v>
                </c:pt>
                <c:pt idx="288">
                  <c:v>2.7738100000000001</c:v>
                </c:pt>
                <c:pt idx="289">
                  <c:v>2.80579</c:v>
                </c:pt>
                <c:pt idx="290">
                  <c:v>2.83399</c:v>
                </c:pt>
                <c:pt idx="291">
                  <c:v>2.8584399999999968</c:v>
                </c:pt>
                <c:pt idx="292">
                  <c:v>2.8793399999999987</c:v>
                </c:pt>
                <c:pt idx="293">
                  <c:v>2.8967299999999967</c:v>
                </c:pt>
                <c:pt idx="294">
                  <c:v>2.91079</c:v>
                </c:pt>
                <c:pt idx="295">
                  <c:v>2.9215999999999998</c:v>
                </c:pt>
                <c:pt idx="296">
                  <c:v>2.9292599999999829</c:v>
                </c:pt>
                <c:pt idx="297">
                  <c:v>2.9339399999999998</c:v>
                </c:pt>
                <c:pt idx="298">
                  <c:v>2.9357099999999967</c:v>
                </c:pt>
                <c:pt idx="299">
                  <c:v>2.9346899999999967</c:v>
                </c:pt>
                <c:pt idx="300">
                  <c:v>2.9309999999999987</c:v>
                </c:pt>
                <c:pt idx="301">
                  <c:v>2.9247299999999998</c:v>
                </c:pt>
                <c:pt idx="302">
                  <c:v>2.9159599999999779</c:v>
                </c:pt>
                <c:pt idx="303">
                  <c:v>2.9048399999999988</c:v>
                </c:pt>
                <c:pt idx="304">
                  <c:v>2.8914299999999828</c:v>
                </c:pt>
                <c:pt idx="305">
                  <c:v>2.8758599999999692</c:v>
                </c:pt>
                <c:pt idx="306">
                  <c:v>2.85819</c:v>
                </c:pt>
                <c:pt idx="307">
                  <c:v>2.8385699999999967</c:v>
                </c:pt>
                <c:pt idx="308">
                  <c:v>2.8170099999999967</c:v>
                </c:pt>
                <c:pt idx="309">
                  <c:v>2.7936800000000002</c:v>
                </c:pt>
                <c:pt idx="310">
                  <c:v>2.7686500000000001</c:v>
                </c:pt>
                <c:pt idx="311">
                  <c:v>2.7419799999999999</c:v>
                </c:pt>
                <c:pt idx="312">
                  <c:v>2.7137300000000177</c:v>
                </c:pt>
                <c:pt idx="313">
                  <c:v>2.6840899999999999</c:v>
                </c:pt>
                <c:pt idx="314">
                  <c:v>2.6530200000000002</c:v>
                </c:pt>
                <c:pt idx="315">
                  <c:v>2.6206900000000002</c:v>
                </c:pt>
                <c:pt idx="316">
                  <c:v>2.5871400000000002</c:v>
                </c:pt>
                <c:pt idx="317">
                  <c:v>2.5524799999999779</c:v>
                </c:pt>
                <c:pt idx="318">
                  <c:v>2.516699999999982</c:v>
                </c:pt>
                <c:pt idx="319">
                  <c:v>2.4799599999999828</c:v>
                </c:pt>
                <c:pt idx="320">
                  <c:v>2.44231</c:v>
                </c:pt>
                <c:pt idx="321">
                  <c:v>2.4037700000000002</c:v>
                </c:pt>
                <c:pt idx="322">
                  <c:v>2.3645100000000001</c:v>
                </c:pt>
                <c:pt idx="323">
                  <c:v>2.3245</c:v>
                </c:pt>
                <c:pt idx="324">
                  <c:v>2.2838599999999998</c:v>
                </c:pt>
                <c:pt idx="325">
                  <c:v>2.2426300000000001</c:v>
                </c:pt>
                <c:pt idx="326">
                  <c:v>2.2008700000000001</c:v>
                </c:pt>
                <c:pt idx="327">
                  <c:v>2.1586399999999997</c:v>
                </c:pt>
                <c:pt idx="328">
                  <c:v>2.1160499999999764</c:v>
                </c:pt>
                <c:pt idx="329">
                  <c:v>2.0730900000000001</c:v>
                </c:pt>
                <c:pt idx="330">
                  <c:v>2.0298399999999988</c:v>
                </c:pt>
                <c:pt idx="331">
                  <c:v>1.9863599999999999</c:v>
                </c:pt>
                <c:pt idx="332">
                  <c:v>1.9426800000000044</c:v>
                </c:pt>
                <c:pt idx="333">
                  <c:v>1.89889</c:v>
                </c:pt>
                <c:pt idx="334">
                  <c:v>1.855</c:v>
                </c:pt>
                <c:pt idx="335">
                  <c:v>1.8110999999999922</c:v>
                </c:pt>
                <c:pt idx="336">
                  <c:v>1.767239999999995</c:v>
                </c:pt>
                <c:pt idx="337">
                  <c:v>1.7234199999999955</c:v>
                </c:pt>
                <c:pt idx="338">
                  <c:v>1.67971</c:v>
                </c:pt>
                <c:pt idx="339">
                  <c:v>1.6362000000000001</c:v>
                </c:pt>
                <c:pt idx="340">
                  <c:v>1.5928800000000001</c:v>
                </c:pt>
                <c:pt idx="341">
                  <c:v>1.5498199999999998</c:v>
                </c:pt>
                <c:pt idx="342">
                  <c:v>1.50708</c:v>
                </c:pt>
                <c:pt idx="343">
                  <c:v>1.46468</c:v>
                </c:pt>
                <c:pt idx="344">
                  <c:v>1.4226899999999998</c:v>
                </c:pt>
                <c:pt idx="345">
                  <c:v>1.38117</c:v>
                </c:pt>
                <c:pt idx="346">
                  <c:v>1.3401400000000001</c:v>
                </c:pt>
                <c:pt idx="347">
                  <c:v>1.2996399999999912</c:v>
                </c:pt>
                <c:pt idx="348">
                  <c:v>1.2597499999999919</c:v>
                </c:pt>
                <c:pt idx="349">
                  <c:v>1.22051</c:v>
                </c:pt>
                <c:pt idx="350">
                  <c:v>1.18197</c:v>
                </c:pt>
                <c:pt idx="351">
                  <c:v>1.1441699999999999</c:v>
                </c:pt>
                <c:pt idx="352">
                  <c:v>1.1071299999999922</c:v>
                </c:pt>
                <c:pt idx="353">
                  <c:v>1.0709500000000001</c:v>
                </c:pt>
                <c:pt idx="354">
                  <c:v>1.0356699999999905</c:v>
                </c:pt>
                <c:pt idx="355">
                  <c:v>1.0012799999999922</c:v>
                </c:pt>
                <c:pt idx="356">
                  <c:v>0.967862</c:v>
                </c:pt>
                <c:pt idx="357">
                  <c:v>0.93547199999999997</c:v>
                </c:pt>
                <c:pt idx="358">
                  <c:v>0.90411199999999958</c:v>
                </c:pt>
                <c:pt idx="359">
                  <c:v>0.87383999999999995</c:v>
                </c:pt>
                <c:pt idx="360">
                  <c:v>0.84468600000000005</c:v>
                </c:pt>
                <c:pt idx="361">
                  <c:v>0.81667900000000504</c:v>
                </c:pt>
                <c:pt idx="362">
                  <c:v>0.78984799999999999</c:v>
                </c:pt>
                <c:pt idx="363">
                  <c:v>0.76419099999999995</c:v>
                </c:pt>
                <c:pt idx="364">
                  <c:v>0.73976900000000434</c:v>
                </c:pt>
                <c:pt idx="365">
                  <c:v>0.71661200000000003</c:v>
                </c:pt>
                <c:pt idx="366">
                  <c:v>0.6946570000000033</c:v>
                </c:pt>
                <c:pt idx="367">
                  <c:v>0.67396299999999998</c:v>
                </c:pt>
                <c:pt idx="368">
                  <c:v>0.65453099999999997</c:v>
                </c:pt>
                <c:pt idx="369">
                  <c:v>0.63603100000000434</c:v>
                </c:pt>
                <c:pt idx="370">
                  <c:v>0.61878999999999995</c:v>
                </c:pt>
                <c:pt idx="371">
                  <c:v>0.60283900000000434</c:v>
                </c:pt>
                <c:pt idx="372">
                  <c:v>0.58811799999999559</c:v>
                </c:pt>
                <c:pt idx="373">
                  <c:v>0.57459400000000005</c:v>
                </c:pt>
                <c:pt idx="374">
                  <c:v>0.56223900000000004</c:v>
                </c:pt>
                <c:pt idx="375">
                  <c:v>0.55105199999999999</c:v>
                </c:pt>
                <c:pt idx="376">
                  <c:v>0.54094299999999951</c:v>
                </c:pt>
                <c:pt idx="377">
                  <c:v>0.53188199999999997</c:v>
                </c:pt>
                <c:pt idx="378">
                  <c:v>0.52380899999999997</c:v>
                </c:pt>
                <c:pt idx="379">
                  <c:v>0.51666299999999565</c:v>
                </c:pt>
                <c:pt idx="380">
                  <c:v>0.51041499999999496</c:v>
                </c:pt>
                <c:pt idx="381">
                  <c:v>0.50497400000000003</c:v>
                </c:pt>
                <c:pt idx="382">
                  <c:v>0.50031099999999495</c:v>
                </c:pt>
                <c:pt idx="383">
                  <c:v>0.49627600000000038</c:v>
                </c:pt>
                <c:pt idx="384">
                  <c:v>0.49286900000000194</c:v>
                </c:pt>
                <c:pt idx="385">
                  <c:v>0.48999900000000002</c:v>
                </c:pt>
                <c:pt idx="386">
                  <c:v>0.48757900000000032</c:v>
                </c:pt>
                <c:pt idx="387">
                  <c:v>0.48557800000000217</c:v>
                </c:pt>
                <c:pt idx="388">
                  <c:v>0.48384400000000038</c:v>
                </c:pt>
                <c:pt idx="389">
                  <c:v>0.48238000000000292</c:v>
                </c:pt>
                <c:pt idx="390">
                  <c:v>0.4810370000000001</c:v>
                </c:pt>
                <c:pt idx="391">
                  <c:v>0.47981300000000032</c:v>
                </c:pt>
                <c:pt idx="392">
                  <c:v>0.47861700000000001</c:v>
                </c:pt>
                <c:pt idx="393">
                  <c:v>0.47736300000000031</c:v>
                </c:pt>
                <c:pt idx="394">
                  <c:v>0.47601900000000008</c:v>
                </c:pt>
                <c:pt idx="395">
                  <c:v>0.474526000000002</c:v>
                </c:pt>
                <c:pt idx="396">
                  <c:v>0.47276200000000002</c:v>
                </c:pt>
                <c:pt idx="397">
                  <c:v>0.47073099999999996</c:v>
                </c:pt>
                <c:pt idx="398">
                  <c:v>0.46840100000000001</c:v>
                </c:pt>
                <c:pt idx="399">
                  <c:v>0.46568200000000032</c:v>
                </c:pt>
                <c:pt idx="400">
                  <c:v>0.46257400000000032</c:v>
                </c:pt>
                <c:pt idx="401">
                  <c:v>0.45901900000000001</c:v>
                </c:pt>
                <c:pt idx="402">
                  <c:v>0.45495600000000008</c:v>
                </c:pt>
                <c:pt idx="403">
                  <c:v>0.45041400000000031</c:v>
                </c:pt>
                <c:pt idx="404">
                  <c:v>0.44536500000000095</c:v>
                </c:pt>
                <c:pt idx="405">
                  <c:v>0.43974800000000008</c:v>
                </c:pt>
                <c:pt idx="406">
                  <c:v>0.43359300000000001</c:v>
                </c:pt>
                <c:pt idx="407">
                  <c:v>0.42687200000000292</c:v>
                </c:pt>
                <c:pt idx="408">
                  <c:v>0.41961300000000001</c:v>
                </c:pt>
                <c:pt idx="409">
                  <c:v>0.41175700000000004</c:v>
                </c:pt>
                <c:pt idx="410">
                  <c:v>0.40336300000000008</c:v>
                </c:pt>
                <c:pt idx="411">
                  <c:v>0.39440300000000206</c:v>
                </c:pt>
                <c:pt idx="412">
                  <c:v>0.38490600000000275</c:v>
                </c:pt>
                <c:pt idx="413">
                  <c:v>0.37490200000000218</c:v>
                </c:pt>
                <c:pt idx="414">
                  <c:v>0.36442100000000038</c:v>
                </c:pt>
                <c:pt idx="415">
                  <c:v>0.35340400000000038</c:v>
                </c:pt>
                <c:pt idx="416">
                  <c:v>0.34200000000000141</c:v>
                </c:pt>
                <c:pt idx="417">
                  <c:v>0.33014900000000008</c:v>
                </c:pt>
                <c:pt idx="418">
                  <c:v>0.31791100000000194</c:v>
                </c:pt>
                <c:pt idx="419">
                  <c:v>0.30531800000000292</c:v>
                </c:pt>
                <c:pt idx="420">
                  <c:v>0.29239800000000032</c:v>
                </c:pt>
                <c:pt idx="421">
                  <c:v>0.27918000000000032</c:v>
                </c:pt>
                <c:pt idx="422">
                  <c:v>0.26575499999999996</c:v>
                </c:pt>
                <c:pt idx="423">
                  <c:v>0.25209299999999996</c:v>
                </c:pt>
                <c:pt idx="424">
                  <c:v>0.23825499999999999</c:v>
                </c:pt>
                <c:pt idx="425">
                  <c:v>0.22429900000000114</c:v>
                </c:pt>
                <c:pt idx="426">
                  <c:v>0.21025500000000041</c:v>
                </c:pt>
                <c:pt idx="427">
                  <c:v>0.19618400000000041</c:v>
                </c:pt>
                <c:pt idx="428">
                  <c:v>0.18208500000000041</c:v>
                </c:pt>
                <c:pt idx="429">
                  <c:v>0.16804500000000136</c:v>
                </c:pt>
                <c:pt idx="430">
                  <c:v>0.15409800000000137</c:v>
                </c:pt>
                <c:pt idx="431">
                  <c:v>0.14024400000000117</c:v>
                </c:pt>
                <c:pt idx="432">
                  <c:v>0.12656800000000001</c:v>
                </c:pt>
                <c:pt idx="433">
                  <c:v>0.11307300000000027</c:v>
                </c:pt>
                <c:pt idx="434">
                  <c:v>9.9849300000000266E-2</c:v>
                </c:pt>
                <c:pt idx="435">
                  <c:v>8.6894600000000266E-2</c:v>
                </c:pt>
                <c:pt idx="436">
                  <c:v>7.4239800000000022E-2</c:v>
                </c:pt>
                <c:pt idx="437">
                  <c:v>6.1943400000000023E-2</c:v>
                </c:pt>
                <c:pt idx="438">
                  <c:v>5.0035500000000004E-2</c:v>
                </c:pt>
                <c:pt idx="439">
                  <c:v>3.8546300000000012E-2</c:v>
                </c:pt>
                <c:pt idx="440">
                  <c:v>2.7474400000000194E-2</c:v>
                </c:pt>
                <c:pt idx="441">
                  <c:v>1.688040000000017E-2</c:v>
                </c:pt>
                <c:pt idx="442">
                  <c:v>6.7941800000000004E-3</c:v>
                </c:pt>
                <c:pt idx="443">
                  <c:v>-2.7861400000000263E-3</c:v>
                </c:pt>
                <c:pt idx="444">
                  <c:v>-1.1830000000000071E-2</c:v>
                </c:pt>
                <c:pt idx="445">
                  <c:v>-2.0337100000000052E-2</c:v>
                </c:pt>
                <c:pt idx="446">
                  <c:v>-2.8249200000000113E-2</c:v>
                </c:pt>
                <c:pt idx="447">
                  <c:v>-3.5595500000000002E-2</c:v>
                </c:pt>
                <c:pt idx="448">
                  <c:v>-4.2345399999999998E-2</c:v>
                </c:pt>
                <c:pt idx="449">
                  <c:v>-4.8471599999999997E-2</c:v>
                </c:pt>
                <c:pt idx="450">
                  <c:v>-5.4031200000000425E-2</c:v>
                </c:pt>
                <c:pt idx="451">
                  <c:v>-5.8966900000000461E-2</c:v>
                </c:pt>
                <c:pt idx="452">
                  <c:v>-6.3307199999999994E-2</c:v>
                </c:pt>
                <c:pt idx="453">
                  <c:v>-6.6963200000000236E-2</c:v>
                </c:pt>
                <c:pt idx="454">
                  <c:v>-7.0024600000000228E-2</c:v>
                </c:pt>
                <c:pt idx="455">
                  <c:v>-7.2550400000000403E-2</c:v>
                </c:pt>
                <c:pt idx="456">
                  <c:v>-7.4482000000000756E-2</c:v>
                </c:pt>
                <c:pt idx="457">
                  <c:v>-7.5907300000000122E-2</c:v>
                </c:pt>
                <c:pt idx="458">
                  <c:v>-7.6767400000000527E-2</c:v>
                </c:pt>
                <c:pt idx="459">
                  <c:v>-7.7123200000000391E-2</c:v>
                </c:pt>
                <c:pt idx="460">
                  <c:v>-7.7002500000000584E-2</c:v>
                </c:pt>
                <c:pt idx="461">
                  <c:v>-7.6406800000000094E-2</c:v>
                </c:pt>
                <c:pt idx="462">
                  <c:v>-7.5364900000000512E-2</c:v>
                </c:pt>
                <c:pt idx="463">
                  <c:v>-7.3935500000000029E-2</c:v>
                </c:pt>
                <c:pt idx="464">
                  <c:v>-7.2061300000000134E-2</c:v>
                </c:pt>
                <c:pt idx="465">
                  <c:v>-6.9858900000000446E-2</c:v>
                </c:pt>
                <c:pt idx="466">
                  <c:v>-6.7329800000000023E-2</c:v>
                </c:pt>
                <c:pt idx="467">
                  <c:v>-6.4503400000000488E-2</c:v>
                </c:pt>
                <c:pt idx="468">
                  <c:v>-6.1409199999999983E-2</c:v>
                </c:pt>
                <c:pt idx="469">
                  <c:v>-5.8077600000000215E-2</c:v>
                </c:pt>
                <c:pt idx="470">
                  <c:v>-5.4566600000000735E-2</c:v>
                </c:pt>
                <c:pt idx="471">
                  <c:v>-5.0848300000000013E-2</c:v>
                </c:pt>
                <c:pt idx="472">
                  <c:v>-4.703960000000041E-2</c:v>
                </c:pt>
                <c:pt idx="473">
                  <c:v>-4.3083000000000024E-2</c:v>
                </c:pt>
                <c:pt idx="474">
                  <c:v>-3.9096499999999999E-2</c:v>
                </c:pt>
                <c:pt idx="475">
                  <c:v>-3.5079900000000351E-2</c:v>
                </c:pt>
                <c:pt idx="476">
                  <c:v>-3.1062200000000109E-2</c:v>
                </c:pt>
                <c:pt idx="477">
                  <c:v>-2.7044900000000257E-2</c:v>
                </c:pt>
                <c:pt idx="478">
                  <c:v>-2.3087500000000011E-2</c:v>
                </c:pt>
                <c:pt idx="479">
                  <c:v>-1.9190100000000081E-2</c:v>
                </c:pt>
                <c:pt idx="480">
                  <c:v>-1.5441000000000092E-2</c:v>
                </c:pt>
                <c:pt idx="481">
                  <c:v>-1.1809900000000038E-2</c:v>
                </c:pt>
                <c:pt idx="482">
                  <c:v>-8.2977100000000015E-3</c:v>
                </c:pt>
                <c:pt idx="483">
                  <c:v>-5.0246700000000123E-3</c:v>
                </c:pt>
                <c:pt idx="484">
                  <c:v>-1.8995300000000119E-3</c:v>
                </c:pt>
                <c:pt idx="485">
                  <c:v>9.8794700000001288E-4</c:v>
                </c:pt>
                <c:pt idx="486">
                  <c:v>3.6656900000000331E-3</c:v>
                </c:pt>
                <c:pt idx="487">
                  <c:v>6.0770600000000516E-3</c:v>
                </c:pt>
                <c:pt idx="488">
                  <c:v>8.2206000000000067E-3</c:v>
                </c:pt>
                <c:pt idx="489">
                  <c:v>1.0124600000000001E-2</c:v>
                </c:pt>
                <c:pt idx="490">
                  <c:v>1.176220000000007E-2</c:v>
                </c:pt>
                <c:pt idx="491">
                  <c:v>1.3072000000000005E-2</c:v>
                </c:pt>
                <c:pt idx="492">
                  <c:v>1.4143400000000021E-2</c:v>
                </c:pt>
                <c:pt idx="493">
                  <c:v>1.49179E-2</c:v>
                </c:pt>
                <c:pt idx="494">
                  <c:v>1.5365000000000071E-2</c:v>
                </c:pt>
                <c:pt idx="495">
                  <c:v>1.5543800000000123E-2</c:v>
                </c:pt>
                <c:pt idx="496">
                  <c:v>1.5454700000000042E-2</c:v>
                </c:pt>
                <c:pt idx="497">
                  <c:v>1.50379E-2</c:v>
                </c:pt>
                <c:pt idx="498">
                  <c:v>1.4383300000000003E-2</c:v>
                </c:pt>
                <c:pt idx="499">
                  <c:v>1.3430800000000092E-2</c:v>
                </c:pt>
                <c:pt idx="500">
                  <c:v>1.2240600000000001E-2</c:v>
                </c:pt>
                <c:pt idx="501">
                  <c:v>1.0782500000000118E-2</c:v>
                </c:pt>
                <c:pt idx="502">
                  <c:v>9.0565500000001076E-3</c:v>
                </c:pt>
                <c:pt idx="503">
                  <c:v>7.0925800000000124E-3</c:v>
                </c:pt>
                <c:pt idx="504">
                  <c:v>4.9203600000000489E-3</c:v>
                </c:pt>
                <c:pt idx="505">
                  <c:v>2.509730000000029E-3</c:v>
                </c:pt>
                <c:pt idx="506">
                  <c:v>1.000000000000035E-16</c:v>
                </c:pt>
                <c:pt idx="507">
                  <c:v>-2.8763000000000052E-3</c:v>
                </c:pt>
                <c:pt idx="508">
                  <c:v>-5.8516900000000517E-3</c:v>
                </c:pt>
                <c:pt idx="509">
                  <c:v>-8.9760900000000927E-3</c:v>
                </c:pt>
                <c:pt idx="510">
                  <c:v>-1.2278599999999999E-2</c:v>
                </c:pt>
                <c:pt idx="511">
                  <c:v>-1.5699899999999999E-2</c:v>
                </c:pt>
                <c:pt idx="512">
                  <c:v>-1.9269400000000061E-2</c:v>
                </c:pt>
                <c:pt idx="513">
                  <c:v>-2.2957800000000198E-2</c:v>
                </c:pt>
                <c:pt idx="514">
                  <c:v>-2.6705900000000247E-2</c:v>
                </c:pt>
                <c:pt idx="515">
                  <c:v>-3.0602500000000098E-2</c:v>
                </c:pt>
                <c:pt idx="516">
                  <c:v>-3.4558400000000003E-2</c:v>
                </c:pt>
                <c:pt idx="517">
                  <c:v>-3.8573500000000052E-2</c:v>
                </c:pt>
                <c:pt idx="518">
                  <c:v>-4.2676900000000031E-2</c:v>
                </c:pt>
                <c:pt idx="519">
                  <c:v>-4.6899900000000112E-2</c:v>
                </c:pt>
                <c:pt idx="520">
                  <c:v>-5.1182500000000034E-2</c:v>
                </c:pt>
                <c:pt idx="521">
                  <c:v>-5.5494900000000492E-2</c:v>
                </c:pt>
                <c:pt idx="522">
                  <c:v>-5.9835600000000544E-2</c:v>
                </c:pt>
                <c:pt idx="523">
                  <c:v>-6.4236300000000246E-2</c:v>
                </c:pt>
                <c:pt idx="524">
                  <c:v>-6.8638100000000007E-2</c:v>
                </c:pt>
                <c:pt idx="525">
                  <c:v>-7.3096500000000522E-2</c:v>
                </c:pt>
                <c:pt idx="526">
                  <c:v>-7.7586600000000686E-2</c:v>
                </c:pt>
                <c:pt idx="527">
                  <c:v>-8.2076300000000046E-2</c:v>
                </c:pt>
                <c:pt idx="528">
                  <c:v>-8.6624200000000678E-2</c:v>
                </c:pt>
                <c:pt idx="529">
                  <c:v>-9.1202200000000011E-2</c:v>
                </c:pt>
                <c:pt idx="530">
                  <c:v>-9.5809200000000025E-2</c:v>
                </c:pt>
                <c:pt idx="531">
                  <c:v>-0.10044599999999998</c:v>
                </c:pt>
                <c:pt idx="532">
                  <c:v>-0.10514300000000019</c:v>
                </c:pt>
                <c:pt idx="533">
                  <c:v>-0.10986799999999998</c:v>
                </c:pt>
                <c:pt idx="534">
                  <c:v>-0.11465400000000026</c:v>
                </c:pt>
                <c:pt idx="535">
                  <c:v>-0.11949799999999999</c:v>
                </c:pt>
                <c:pt idx="536">
                  <c:v>-0.12443100000000012</c:v>
                </c:pt>
                <c:pt idx="537">
                  <c:v>-0.12939300000000001</c:v>
                </c:pt>
                <c:pt idx="538">
                  <c:v>-0.13447500000000001</c:v>
                </c:pt>
                <c:pt idx="539">
                  <c:v>-0.13964399999999999</c:v>
                </c:pt>
                <c:pt idx="540">
                  <c:v>-0.14490300000000106</c:v>
                </c:pt>
                <c:pt idx="541">
                  <c:v>-0.15028000000000041</c:v>
                </c:pt>
                <c:pt idx="542">
                  <c:v>-0.15574600000000177</c:v>
                </c:pt>
                <c:pt idx="543">
                  <c:v>-0.16133000000000045</c:v>
                </c:pt>
                <c:pt idx="544">
                  <c:v>-0.16703300000000054</c:v>
                </c:pt>
                <c:pt idx="545">
                  <c:v>-0.17288400000000001</c:v>
                </c:pt>
                <c:pt idx="546">
                  <c:v>-0.17888399999999999</c:v>
                </c:pt>
                <c:pt idx="547">
                  <c:v>-0.18500100000000044</c:v>
                </c:pt>
                <c:pt idx="548">
                  <c:v>-0.19126600000000088</c:v>
                </c:pt>
                <c:pt idx="549">
                  <c:v>-0.19771000000000113</c:v>
                </c:pt>
                <c:pt idx="550">
                  <c:v>-0.20427200000000001</c:v>
                </c:pt>
                <c:pt idx="551">
                  <c:v>-0.21098200000000103</c:v>
                </c:pt>
                <c:pt idx="552">
                  <c:v>-0.21789900000000118</c:v>
                </c:pt>
                <c:pt idx="553">
                  <c:v>-0.22493500000000113</c:v>
                </c:pt>
                <c:pt idx="554">
                  <c:v>-0.23211899999999999</c:v>
                </c:pt>
                <c:pt idx="555">
                  <c:v>-0.23945000000000041</c:v>
                </c:pt>
                <c:pt idx="556">
                  <c:v>-0.24695900000000137</c:v>
                </c:pt>
                <c:pt idx="557">
                  <c:v>-0.25458700000000001</c:v>
                </c:pt>
                <c:pt idx="558">
                  <c:v>-0.26236200000000032</c:v>
                </c:pt>
                <c:pt idx="559">
                  <c:v>-0.27025499999999997</c:v>
                </c:pt>
                <c:pt idx="560">
                  <c:v>-0.27829400000000004</c:v>
                </c:pt>
                <c:pt idx="561">
                  <c:v>-0.28645400000000032</c:v>
                </c:pt>
                <c:pt idx="562">
                  <c:v>-0.2947300000000001</c:v>
                </c:pt>
                <c:pt idx="563">
                  <c:v>-0.30309600000000031</c:v>
                </c:pt>
                <c:pt idx="564">
                  <c:v>-0.31154900000000002</c:v>
                </c:pt>
                <c:pt idx="565">
                  <c:v>-0.32009000000000032</c:v>
                </c:pt>
                <c:pt idx="566">
                  <c:v>-0.32869100000000001</c:v>
                </c:pt>
                <c:pt idx="567">
                  <c:v>-0.33734900000000217</c:v>
                </c:pt>
                <c:pt idx="568">
                  <c:v>-0.34603600000000095</c:v>
                </c:pt>
                <c:pt idx="569">
                  <c:v>-0.35478200000000032</c:v>
                </c:pt>
                <c:pt idx="570">
                  <c:v>-0.36352700000000032</c:v>
                </c:pt>
                <c:pt idx="571">
                  <c:v>-0.37230100000000038</c:v>
                </c:pt>
                <c:pt idx="572">
                  <c:v>-0.38104500000000002</c:v>
                </c:pt>
                <c:pt idx="573">
                  <c:v>-0.38963900000000001</c:v>
                </c:pt>
                <c:pt idx="574">
                  <c:v>-0.39820300000000008</c:v>
                </c:pt>
                <c:pt idx="575">
                  <c:v>-0.4067070000000001</c:v>
                </c:pt>
                <c:pt idx="576">
                  <c:v>-0.41518100000000002</c:v>
                </c:pt>
                <c:pt idx="577">
                  <c:v>-0.423595</c:v>
                </c:pt>
                <c:pt idx="578">
                  <c:v>-0.43194900000000008</c:v>
                </c:pt>
                <c:pt idx="579">
                  <c:v>-0.44021300000000002</c:v>
                </c:pt>
                <c:pt idx="580">
                  <c:v>-0.44835700000000095</c:v>
                </c:pt>
                <c:pt idx="581">
                  <c:v>-0.45641300000000001</c:v>
                </c:pt>
                <c:pt idx="582">
                  <c:v>-0.46437800000000218</c:v>
                </c:pt>
                <c:pt idx="583">
                  <c:v>-0.47222600000000031</c:v>
                </c:pt>
                <c:pt idx="584">
                  <c:v>-0.47995300000000002</c:v>
                </c:pt>
                <c:pt idx="585">
                  <c:v>-0.48756200000000038</c:v>
                </c:pt>
                <c:pt idx="586">
                  <c:v>-0.49502200000000252</c:v>
                </c:pt>
                <c:pt idx="587">
                  <c:v>-0.50239199999999951</c:v>
                </c:pt>
                <c:pt idx="588">
                  <c:v>-0.50961400000000001</c:v>
                </c:pt>
                <c:pt idx="589">
                  <c:v>-0.51668800000000004</c:v>
                </c:pt>
                <c:pt idx="590">
                  <c:v>-0.52367100000000388</c:v>
                </c:pt>
                <c:pt idx="591">
                  <c:v>-0.53047699999999565</c:v>
                </c:pt>
                <c:pt idx="592">
                  <c:v>-0.53731299999999427</c:v>
                </c:pt>
                <c:pt idx="593">
                  <c:v>-0.54396999999999951</c:v>
                </c:pt>
                <c:pt idx="594">
                  <c:v>-0.55053799999999553</c:v>
                </c:pt>
                <c:pt idx="595">
                  <c:v>-0.55692799999999998</c:v>
                </c:pt>
                <c:pt idx="596">
                  <c:v>-0.56325700000000001</c:v>
                </c:pt>
                <c:pt idx="597">
                  <c:v>-0.56943900000000003</c:v>
                </c:pt>
                <c:pt idx="598">
                  <c:v>-0.57550199999999996</c:v>
                </c:pt>
                <c:pt idx="599">
                  <c:v>-0.5815049999999965</c:v>
                </c:pt>
                <c:pt idx="600">
                  <c:v>-0.58736099999999558</c:v>
                </c:pt>
                <c:pt idx="601">
                  <c:v>-0.59315699999999649</c:v>
                </c:pt>
                <c:pt idx="602">
                  <c:v>-0.5988359999999997</c:v>
                </c:pt>
                <c:pt idx="603">
                  <c:v>-0.60445300000000002</c:v>
                </c:pt>
                <c:pt idx="604">
                  <c:v>-0.60998200000000002</c:v>
                </c:pt>
                <c:pt idx="605">
                  <c:v>-0.615452</c:v>
                </c:pt>
                <c:pt idx="606">
                  <c:v>-0.62086200000000002</c:v>
                </c:pt>
                <c:pt idx="607">
                  <c:v>-0.62618300000000005</c:v>
                </c:pt>
                <c:pt idx="608">
                  <c:v>-0.63147500000000434</c:v>
                </c:pt>
                <c:pt idx="609">
                  <c:v>-0.63670700000000469</c:v>
                </c:pt>
                <c:pt idx="610">
                  <c:v>-0.64187900000000686</c:v>
                </c:pt>
                <c:pt idx="611">
                  <c:v>-0.64702200000000065</c:v>
                </c:pt>
                <c:pt idx="612">
                  <c:v>-0.65210500000000504</c:v>
                </c:pt>
                <c:pt idx="613">
                  <c:v>-0.65715800000000435</c:v>
                </c:pt>
                <c:pt idx="614">
                  <c:v>-0.66215200000000063</c:v>
                </c:pt>
                <c:pt idx="615">
                  <c:v>-0.66711600000000004</c:v>
                </c:pt>
                <c:pt idx="616">
                  <c:v>-0.67202100000000686</c:v>
                </c:pt>
                <c:pt idx="617">
                  <c:v>-0.67692500000000777</c:v>
                </c:pt>
                <c:pt idx="618">
                  <c:v>-0.68177000000000343</c:v>
                </c:pt>
                <c:pt idx="619">
                  <c:v>-0.68652600000000064</c:v>
                </c:pt>
                <c:pt idx="620">
                  <c:v>-0.69128199999999962</c:v>
                </c:pt>
                <c:pt idx="621">
                  <c:v>-0.69595000000000318</c:v>
                </c:pt>
                <c:pt idx="622">
                  <c:v>-0.70058699999999496</c:v>
                </c:pt>
                <c:pt idx="623">
                  <c:v>-0.70513599999999999</c:v>
                </c:pt>
                <c:pt idx="624">
                  <c:v>-0.70962400000000503</c:v>
                </c:pt>
                <c:pt idx="625">
                  <c:v>-0.71402500000000435</c:v>
                </c:pt>
                <c:pt idx="626">
                  <c:v>-0.71836500000000003</c:v>
                </c:pt>
                <c:pt idx="627">
                  <c:v>-0.72258900000000004</c:v>
                </c:pt>
                <c:pt idx="628">
                  <c:v>-0.72672300000000434</c:v>
                </c:pt>
                <c:pt idx="629">
                  <c:v>-0.73070900000000505</c:v>
                </c:pt>
                <c:pt idx="630">
                  <c:v>-0.73460600000000065</c:v>
                </c:pt>
                <c:pt idx="631">
                  <c:v>-0.73838499999999996</c:v>
                </c:pt>
                <c:pt idx="632">
                  <c:v>-0.74198699999999951</c:v>
                </c:pt>
                <c:pt idx="633">
                  <c:v>-0.74541100000000005</c:v>
                </c:pt>
                <c:pt idx="634">
                  <c:v>-0.74865800000000504</c:v>
                </c:pt>
                <c:pt idx="635">
                  <c:v>-0.75172700000000503</c:v>
                </c:pt>
                <c:pt idx="636">
                  <c:v>-0.75465000000000504</c:v>
                </c:pt>
                <c:pt idx="637">
                  <c:v>-0.75736499999999951</c:v>
                </c:pt>
                <c:pt idx="638">
                  <c:v>-0.75987400000000505</c:v>
                </c:pt>
                <c:pt idx="639">
                  <c:v>-0.76217500000000504</c:v>
                </c:pt>
                <c:pt idx="640">
                  <c:v>-0.76427100000000503</c:v>
                </c:pt>
                <c:pt idx="641">
                  <c:v>-0.76613100000000434</c:v>
                </c:pt>
                <c:pt idx="642">
                  <c:v>-0.76775200000000265</c:v>
                </c:pt>
                <c:pt idx="643">
                  <c:v>-0.76911000000000063</c:v>
                </c:pt>
                <c:pt idx="644">
                  <c:v>-0.77023100000000222</c:v>
                </c:pt>
                <c:pt idx="645">
                  <c:v>-0.77105800000000269</c:v>
                </c:pt>
                <c:pt idx="646">
                  <c:v>-0.77164700000000475</c:v>
                </c:pt>
                <c:pt idx="647">
                  <c:v>-0.77191199999999949</c:v>
                </c:pt>
                <c:pt idx="648">
                  <c:v>-0.77188200000000051</c:v>
                </c:pt>
                <c:pt idx="649">
                  <c:v>-0.77155699999999705</c:v>
                </c:pt>
                <c:pt idx="650">
                  <c:v>-0.77093599999999951</c:v>
                </c:pt>
                <c:pt idx="651">
                  <c:v>-0.76996200000000004</c:v>
                </c:pt>
                <c:pt idx="652">
                  <c:v>-0.76869200000000504</c:v>
                </c:pt>
                <c:pt idx="653">
                  <c:v>-0.76706900000000411</c:v>
                </c:pt>
                <c:pt idx="654">
                  <c:v>-0.76512100000000505</c:v>
                </c:pt>
                <c:pt idx="655">
                  <c:v>-0.76281699999999997</c:v>
                </c:pt>
                <c:pt idx="656">
                  <c:v>-0.76019000000000503</c:v>
                </c:pt>
                <c:pt idx="657">
                  <c:v>-0.75717800000000435</c:v>
                </c:pt>
                <c:pt idx="658">
                  <c:v>-0.75384200000000434</c:v>
                </c:pt>
                <c:pt idx="659">
                  <c:v>-0.75015100000000434</c:v>
                </c:pt>
                <c:pt idx="660">
                  <c:v>-0.74607699999999999</c:v>
                </c:pt>
                <c:pt idx="661">
                  <c:v>-0.74167700000000503</c:v>
                </c:pt>
                <c:pt idx="662">
                  <c:v>-0.73686300000000005</c:v>
                </c:pt>
                <c:pt idx="663">
                  <c:v>-0.73169400000000584</c:v>
                </c:pt>
                <c:pt idx="664">
                  <c:v>-0.72614199999999995</c:v>
                </c:pt>
                <c:pt idx="665">
                  <c:v>-0.72023400000000004</c:v>
                </c:pt>
                <c:pt idx="666">
                  <c:v>-0.71391300000000002</c:v>
                </c:pt>
                <c:pt idx="667">
                  <c:v>-0.707237</c:v>
                </c:pt>
                <c:pt idx="668">
                  <c:v>-0.70017700000000005</c:v>
                </c:pt>
                <c:pt idx="669">
                  <c:v>-0.69270100000000612</c:v>
                </c:pt>
                <c:pt idx="670">
                  <c:v>-0.68487200000000281</c:v>
                </c:pt>
                <c:pt idx="671">
                  <c:v>-0.67662700000000686</c:v>
                </c:pt>
                <c:pt idx="672">
                  <c:v>-0.66796800000000434</c:v>
                </c:pt>
                <c:pt idx="673">
                  <c:v>-0.65892500000000698</c:v>
                </c:pt>
                <c:pt idx="674">
                  <c:v>-0.64946599999999999</c:v>
                </c:pt>
                <c:pt idx="675">
                  <c:v>-0.63959200000000005</c:v>
                </c:pt>
                <c:pt idx="676">
                  <c:v>-0.62933300000000003</c:v>
                </c:pt>
                <c:pt idx="677">
                  <c:v>-0.61863000000000434</c:v>
                </c:pt>
                <c:pt idx="678">
                  <c:v>-0.60750999999999999</c:v>
                </c:pt>
                <c:pt idx="679">
                  <c:v>-0.59597599999999962</c:v>
                </c:pt>
                <c:pt idx="680">
                  <c:v>-0.5840259999999996</c:v>
                </c:pt>
                <c:pt idx="681">
                  <c:v>-0.57165999999999995</c:v>
                </c:pt>
                <c:pt idx="682">
                  <c:v>-0.55884800000000434</c:v>
                </c:pt>
                <c:pt idx="683">
                  <c:v>-0.54562100000000446</c:v>
                </c:pt>
                <c:pt idx="684">
                  <c:v>-0.53194799999999998</c:v>
                </c:pt>
                <c:pt idx="685">
                  <c:v>-0.51785700000000001</c:v>
                </c:pt>
                <c:pt idx="686">
                  <c:v>-0.50332100000000002</c:v>
                </c:pt>
                <c:pt idx="687">
                  <c:v>-0.48836800000000252</c:v>
                </c:pt>
                <c:pt idx="688">
                  <c:v>-0.472997</c:v>
                </c:pt>
                <c:pt idx="689">
                  <c:v>-0.45715100000000003</c:v>
                </c:pt>
                <c:pt idx="690">
                  <c:v>-0.44091500000000083</c:v>
                </c:pt>
                <c:pt idx="691">
                  <c:v>-0.42420400000000008</c:v>
                </c:pt>
                <c:pt idx="692">
                  <c:v>-0.40710200000000002</c:v>
                </c:pt>
                <c:pt idx="693">
                  <c:v>-0.38958500000000235</c:v>
                </c:pt>
                <c:pt idx="694">
                  <c:v>-0.37161800000000211</c:v>
                </c:pt>
                <c:pt idx="695">
                  <c:v>-0.3532030000000001</c:v>
                </c:pt>
                <c:pt idx="696">
                  <c:v>-0.33442800000000394</c:v>
                </c:pt>
                <c:pt idx="697">
                  <c:v>-0.31520500000000001</c:v>
                </c:pt>
                <c:pt idx="698">
                  <c:v>-0.29556300000000002</c:v>
                </c:pt>
                <c:pt idx="699">
                  <c:v>-0.275501</c:v>
                </c:pt>
                <c:pt idx="700">
                  <c:v>-0.25504900000000003</c:v>
                </c:pt>
                <c:pt idx="701">
                  <c:v>-0.234178</c:v>
                </c:pt>
                <c:pt idx="702">
                  <c:v>-0.21291400000000157</c:v>
                </c:pt>
                <c:pt idx="703">
                  <c:v>-0.19123100000000068</c:v>
                </c:pt>
                <c:pt idx="704">
                  <c:v>-0.16915800000000045</c:v>
                </c:pt>
                <c:pt idx="705">
                  <c:v>-0.14666299999999999</c:v>
                </c:pt>
                <c:pt idx="706">
                  <c:v>-0.12380500000000012</c:v>
                </c:pt>
                <c:pt idx="707">
                  <c:v>-0.10052500000000029</c:v>
                </c:pt>
                <c:pt idx="708">
                  <c:v>-7.6825500000000019E-2</c:v>
                </c:pt>
                <c:pt idx="709">
                  <c:v>-5.2762000000000663E-2</c:v>
                </c:pt>
                <c:pt idx="710">
                  <c:v>-2.8276800000000109E-2</c:v>
                </c:pt>
                <c:pt idx="711">
                  <c:v>-3.397840000000007E-3</c:v>
                </c:pt>
                <c:pt idx="712">
                  <c:v>2.1903600000000092E-2</c:v>
                </c:pt>
                <c:pt idx="713">
                  <c:v>4.7598400000000429E-2</c:v>
                </c:pt>
                <c:pt idx="714">
                  <c:v>7.3716400000000737E-2</c:v>
                </c:pt>
                <c:pt idx="715">
                  <c:v>0.100259</c:v>
                </c:pt>
                <c:pt idx="716">
                  <c:v>0.127165</c:v>
                </c:pt>
                <c:pt idx="717">
                  <c:v>0.15452600000000041</c:v>
                </c:pt>
                <c:pt idx="718">
                  <c:v>0.18228200000000044</c:v>
                </c:pt>
                <c:pt idx="719">
                  <c:v>0.21043300000000117</c:v>
                </c:pt>
                <c:pt idx="720">
                  <c:v>0.23901100000000094</c:v>
                </c:pt>
                <c:pt idx="721">
                  <c:v>0.26795400000000008</c:v>
                </c:pt>
                <c:pt idx="722">
                  <c:v>0.29732300000000211</c:v>
                </c:pt>
                <c:pt idx="723">
                  <c:v>0.32708800000000354</c:v>
                </c:pt>
                <c:pt idx="724">
                  <c:v>0.35722000000000032</c:v>
                </c:pt>
                <c:pt idx="725">
                  <c:v>0.38771900000000031</c:v>
                </c:pt>
                <c:pt idx="726">
                  <c:v>0.41855500000000001</c:v>
                </c:pt>
                <c:pt idx="727">
                  <c:v>0.44972900000000032</c:v>
                </c:pt>
                <c:pt idx="728">
                  <c:v>0.481211</c:v>
                </c:pt>
                <c:pt idx="729">
                  <c:v>0.51300199999999996</c:v>
                </c:pt>
                <c:pt idx="730">
                  <c:v>0.54504200000000003</c:v>
                </c:pt>
                <c:pt idx="731">
                  <c:v>0.57735899999999996</c:v>
                </c:pt>
                <c:pt idx="732">
                  <c:v>0.60983600000000004</c:v>
                </c:pt>
                <c:pt idx="733">
                  <c:v>0.64250300000000005</c:v>
                </c:pt>
                <c:pt idx="734">
                  <c:v>0.67532900000000584</c:v>
                </c:pt>
                <c:pt idx="735">
                  <c:v>0.70822399999999996</c:v>
                </c:pt>
                <c:pt idx="736">
                  <c:v>0.74119000000000435</c:v>
                </c:pt>
                <c:pt idx="737">
                  <c:v>0.77413399999999832</c:v>
                </c:pt>
                <c:pt idx="738">
                  <c:v>0.80705800000000005</c:v>
                </c:pt>
                <c:pt idx="739">
                  <c:v>0.83987299999999998</c:v>
                </c:pt>
                <c:pt idx="740">
                  <c:v>0.87251599999999996</c:v>
                </c:pt>
                <c:pt idx="741">
                  <c:v>0.90498900000000004</c:v>
                </c:pt>
                <c:pt idx="742">
                  <c:v>0.9371699999999995</c:v>
                </c:pt>
                <c:pt idx="743">
                  <c:v>0.96903099999999998</c:v>
                </c:pt>
                <c:pt idx="744">
                  <c:v>1.00048</c:v>
                </c:pt>
                <c:pt idx="745">
                  <c:v>1.03155</c:v>
                </c:pt>
                <c:pt idx="746">
                  <c:v>1.0620499999999999</c:v>
                </c:pt>
                <c:pt idx="747">
                  <c:v>1.09202</c:v>
                </c:pt>
                <c:pt idx="748">
                  <c:v>1.12137</c:v>
                </c:pt>
                <c:pt idx="749">
                  <c:v>1.1500300000000001</c:v>
                </c:pt>
                <c:pt idx="750">
                  <c:v>1.1779500000000001</c:v>
                </c:pt>
                <c:pt idx="751">
                  <c:v>1.2050599999999998</c:v>
                </c:pt>
                <c:pt idx="752">
                  <c:v>1.2312999999999903</c:v>
                </c:pt>
                <c:pt idx="753">
                  <c:v>1.25665</c:v>
                </c:pt>
                <c:pt idx="754">
                  <c:v>1.28104</c:v>
                </c:pt>
                <c:pt idx="755">
                  <c:v>1.30437</c:v>
                </c:pt>
                <c:pt idx="756">
                  <c:v>1.32666</c:v>
                </c:pt>
                <c:pt idx="757">
                  <c:v>1.34781</c:v>
                </c:pt>
                <c:pt idx="758">
                  <c:v>1.3678199999999998</c:v>
                </c:pt>
                <c:pt idx="759">
                  <c:v>1.38659</c:v>
                </c:pt>
                <c:pt idx="760">
                  <c:v>1.4041299999999908</c:v>
                </c:pt>
                <c:pt idx="761">
                  <c:v>1.42038</c:v>
                </c:pt>
                <c:pt idx="762">
                  <c:v>1.4353099999999905</c:v>
                </c:pt>
                <c:pt idx="763">
                  <c:v>1.4488999999999905</c:v>
                </c:pt>
                <c:pt idx="764">
                  <c:v>1.4611199999999998</c:v>
                </c:pt>
                <c:pt idx="765">
                  <c:v>1.4719399999999887</c:v>
                </c:pt>
                <c:pt idx="766">
                  <c:v>1.4813199999999958</c:v>
                </c:pt>
                <c:pt idx="767">
                  <c:v>1.4892899999999998</c:v>
                </c:pt>
                <c:pt idx="768">
                  <c:v>1.4957999999999887</c:v>
                </c:pt>
                <c:pt idx="769">
                  <c:v>1.5008699999999922</c:v>
                </c:pt>
                <c:pt idx="770">
                  <c:v>1.5040100000000001</c:v>
                </c:pt>
                <c:pt idx="771">
                  <c:v>1.5052199999999998</c:v>
                </c:pt>
                <c:pt idx="772">
                  <c:v>1.5045299999999915</c:v>
                </c:pt>
                <c:pt idx="773">
                  <c:v>1.501939999999989</c:v>
                </c:pt>
                <c:pt idx="774">
                  <c:v>1.4974799999999915</c:v>
                </c:pt>
                <c:pt idx="775">
                  <c:v>1.4911199999999998</c:v>
                </c:pt>
                <c:pt idx="776">
                  <c:v>1.4829199999999998</c:v>
                </c:pt>
                <c:pt idx="777">
                  <c:v>1.47288</c:v>
                </c:pt>
                <c:pt idx="778">
                  <c:v>1.4610699999999905</c:v>
                </c:pt>
                <c:pt idx="779">
                  <c:v>1.4475299999999862</c:v>
                </c:pt>
                <c:pt idx="780">
                  <c:v>1.4322599999999999</c:v>
                </c:pt>
                <c:pt idx="781">
                  <c:v>1.4153499999999914</c:v>
                </c:pt>
                <c:pt idx="782">
                  <c:v>1.39682</c:v>
                </c:pt>
                <c:pt idx="783">
                  <c:v>1.37673</c:v>
                </c:pt>
                <c:pt idx="784">
                  <c:v>1.3552</c:v>
                </c:pt>
                <c:pt idx="785">
                  <c:v>1.33226</c:v>
                </c:pt>
                <c:pt idx="786">
                  <c:v>1.3079599999999998</c:v>
                </c:pt>
                <c:pt idx="787">
                  <c:v>1.2823800000000001</c:v>
                </c:pt>
                <c:pt idx="788">
                  <c:v>1.2556299999999887</c:v>
                </c:pt>
                <c:pt idx="789">
                  <c:v>1.2277699999999887</c:v>
                </c:pt>
                <c:pt idx="790">
                  <c:v>1.19886</c:v>
                </c:pt>
                <c:pt idx="791">
                  <c:v>1.16903</c:v>
                </c:pt>
                <c:pt idx="792">
                  <c:v>1.1383700000000001</c:v>
                </c:pt>
                <c:pt idx="793">
                  <c:v>1.1069</c:v>
                </c:pt>
                <c:pt idx="794">
                  <c:v>1.0747800000000001</c:v>
                </c:pt>
                <c:pt idx="795">
                  <c:v>1.0420700000000001</c:v>
                </c:pt>
                <c:pt idx="796">
                  <c:v>1.0088899999999998</c:v>
                </c:pt>
                <c:pt idx="797">
                  <c:v>0.97529699999999797</c:v>
                </c:pt>
                <c:pt idx="798">
                  <c:v>0.94138500000000003</c:v>
                </c:pt>
                <c:pt idx="799">
                  <c:v>0.907273</c:v>
                </c:pt>
                <c:pt idx="800">
                  <c:v>0.87299100000000585</c:v>
                </c:pt>
                <c:pt idx="801">
                  <c:v>0.83866000000000063</c:v>
                </c:pt>
                <c:pt idx="802">
                  <c:v>0.80433900000000003</c:v>
                </c:pt>
                <c:pt idx="803">
                  <c:v>0.77012000000000291</c:v>
                </c:pt>
                <c:pt idx="804">
                  <c:v>0.73606000000000005</c:v>
                </c:pt>
                <c:pt idx="805">
                  <c:v>0.70222099999999998</c:v>
                </c:pt>
                <c:pt idx="806">
                  <c:v>0.66869100000000892</c:v>
                </c:pt>
                <c:pt idx="807">
                  <c:v>0.63550099999999998</c:v>
                </c:pt>
                <c:pt idx="808">
                  <c:v>0.60271000000000063</c:v>
                </c:pt>
                <c:pt idx="809">
                  <c:v>0.57034799999999997</c:v>
                </c:pt>
                <c:pt idx="810">
                  <c:v>0.53850399999999565</c:v>
                </c:pt>
                <c:pt idx="811">
                  <c:v>0.50714800000000004</c:v>
                </c:pt>
                <c:pt idx="812">
                  <c:v>0.47637000000000251</c:v>
                </c:pt>
                <c:pt idx="813">
                  <c:v>0.44613700000000001</c:v>
                </c:pt>
                <c:pt idx="814">
                  <c:v>0.41648100000000032</c:v>
                </c:pt>
                <c:pt idx="815">
                  <c:v>0.38743100000000008</c:v>
                </c:pt>
                <c:pt idx="816">
                  <c:v>0.35898600000000297</c:v>
                </c:pt>
                <c:pt idx="817">
                  <c:v>0.33108600000000354</c:v>
                </c:pt>
                <c:pt idx="818">
                  <c:v>0.30379100000000003</c:v>
                </c:pt>
                <c:pt idx="819">
                  <c:v>0.27706900000000001</c:v>
                </c:pt>
                <c:pt idx="820">
                  <c:v>0.25089100000000003</c:v>
                </c:pt>
                <c:pt idx="821">
                  <c:v>0.22522600000000054</c:v>
                </c:pt>
                <c:pt idx="822">
                  <c:v>0.200074</c:v>
                </c:pt>
                <c:pt idx="823">
                  <c:v>0.17534700000000103</c:v>
                </c:pt>
                <c:pt idx="824">
                  <c:v>0.15107200000000001</c:v>
                </c:pt>
                <c:pt idx="825">
                  <c:v>0.12715799999999997</c:v>
                </c:pt>
                <c:pt idx="826">
                  <c:v>0.10360999999999998</c:v>
                </c:pt>
                <c:pt idx="827">
                  <c:v>8.0334000000000266E-2</c:v>
                </c:pt>
                <c:pt idx="828">
                  <c:v>5.7330700000000498E-2</c:v>
                </c:pt>
                <c:pt idx="829">
                  <c:v>3.4512200000000041E-2</c:v>
                </c:pt>
                <c:pt idx="830">
                  <c:v>1.1846400000000116E-2</c:v>
                </c:pt>
                <c:pt idx="831">
                  <c:v>-1.0695700000000001E-2</c:v>
                </c:pt>
                <c:pt idx="832">
                  <c:v>-3.3172199999999999E-2</c:v>
                </c:pt>
                <c:pt idx="833">
                  <c:v>-5.5644700000000012E-2</c:v>
                </c:pt>
                <c:pt idx="834">
                  <c:v>-7.814210000000002E-2</c:v>
                </c:pt>
                <c:pt idx="835">
                  <c:v>-0.10072399999999999</c:v>
                </c:pt>
                <c:pt idx="836">
                  <c:v>-0.12345</c:v>
                </c:pt>
                <c:pt idx="837">
                  <c:v>-0.14634900000000117</c:v>
                </c:pt>
                <c:pt idx="838">
                  <c:v>-0.16945000000000088</c:v>
                </c:pt>
                <c:pt idx="839">
                  <c:v>-0.19275500000000054</c:v>
                </c:pt>
                <c:pt idx="840">
                  <c:v>-0.21635299999999999</c:v>
                </c:pt>
                <c:pt idx="841">
                  <c:v>-0.240152</c:v>
                </c:pt>
                <c:pt idx="842">
                  <c:v>-0.264183</c:v>
                </c:pt>
                <c:pt idx="843">
                  <c:v>-0.28844500000000001</c:v>
                </c:pt>
                <c:pt idx="844">
                  <c:v>-0.31291000000000252</c:v>
                </c:pt>
                <c:pt idx="845">
                  <c:v>-0.33757700000000251</c:v>
                </c:pt>
                <c:pt idx="846">
                  <c:v>-0.36244500000000002</c:v>
                </c:pt>
                <c:pt idx="847">
                  <c:v>-0.38745500000000038</c:v>
                </c:pt>
                <c:pt idx="848">
                  <c:v>-0.41278600000000032</c:v>
                </c:pt>
                <c:pt idx="849">
                  <c:v>-0.43843500000000002</c:v>
                </c:pt>
                <c:pt idx="850">
                  <c:v>-0.46431500000000031</c:v>
                </c:pt>
                <c:pt idx="851">
                  <c:v>-0.49036600000000252</c:v>
                </c:pt>
                <c:pt idx="852">
                  <c:v>-0.51655799999999497</c:v>
                </c:pt>
                <c:pt idx="853">
                  <c:v>-0.54283199999999998</c:v>
                </c:pt>
                <c:pt idx="854">
                  <c:v>-0.56909799999999999</c:v>
                </c:pt>
                <c:pt idx="855">
                  <c:v>-0.59529900000000213</c:v>
                </c:pt>
                <c:pt idx="856">
                  <c:v>-0.62140300000000004</c:v>
                </c:pt>
                <c:pt idx="857">
                  <c:v>-0.64729300000000434</c:v>
                </c:pt>
                <c:pt idx="858">
                  <c:v>-0.67294000000000687</c:v>
                </c:pt>
                <c:pt idx="859">
                  <c:v>-0.6982840000000019</c:v>
                </c:pt>
                <c:pt idx="860">
                  <c:v>-0.72317699999999996</c:v>
                </c:pt>
                <c:pt idx="861">
                  <c:v>-0.74762200000000434</c:v>
                </c:pt>
                <c:pt idx="862">
                  <c:v>-0.77191199999999949</c:v>
                </c:pt>
                <c:pt idx="863">
                  <c:v>-0.795547</c:v>
                </c:pt>
                <c:pt idx="864">
                  <c:v>-0.818496</c:v>
                </c:pt>
                <c:pt idx="865">
                  <c:v>-0.840642000000004</c:v>
                </c:pt>
                <c:pt idx="866">
                  <c:v>-0.86195800000000422</c:v>
                </c:pt>
                <c:pt idx="867">
                  <c:v>-0.88235399999999742</c:v>
                </c:pt>
                <c:pt idx="868">
                  <c:v>-0.90180300000000002</c:v>
                </c:pt>
                <c:pt idx="869">
                  <c:v>-0.92021599999999959</c:v>
                </c:pt>
                <c:pt idx="870">
                  <c:v>-0.93750500000000003</c:v>
                </c:pt>
                <c:pt idx="871">
                  <c:v>-0.95367100000000504</c:v>
                </c:pt>
                <c:pt idx="872">
                  <c:v>-0.96865500000000504</c:v>
                </c:pt>
                <c:pt idx="873">
                  <c:v>-0.98237099999999611</c:v>
                </c:pt>
                <c:pt idx="874">
                  <c:v>-0.99484799999999951</c:v>
                </c:pt>
                <c:pt idx="875">
                  <c:v>-1.0059699999999889</c:v>
                </c:pt>
                <c:pt idx="876">
                  <c:v>-1.0157599999999998</c:v>
                </c:pt>
                <c:pt idx="877">
                  <c:v>-1.0242</c:v>
                </c:pt>
                <c:pt idx="878">
                  <c:v>-1.0312299999999905</c:v>
                </c:pt>
                <c:pt idx="879">
                  <c:v>-1.03687</c:v>
                </c:pt>
                <c:pt idx="880">
                  <c:v>-1.0410699999999922</c:v>
                </c:pt>
                <c:pt idx="881">
                  <c:v>-1.0438499999999922</c:v>
                </c:pt>
                <c:pt idx="882">
                  <c:v>-1.0451999999999912</c:v>
                </c:pt>
                <c:pt idx="883">
                  <c:v>-1.0451599999999999</c:v>
                </c:pt>
                <c:pt idx="884">
                  <c:v>-1.0437099999999913</c:v>
                </c:pt>
                <c:pt idx="885">
                  <c:v>-1.04084</c:v>
                </c:pt>
                <c:pt idx="886">
                  <c:v>-1.0366299999999922</c:v>
                </c:pt>
                <c:pt idx="887">
                  <c:v>-1.03108</c:v>
                </c:pt>
                <c:pt idx="888">
                  <c:v>-1.0242100000000001</c:v>
                </c:pt>
                <c:pt idx="889">
                  <c:v>-1.0160800000000001</c:v>
                </c:pt>
                <c:pt idx="890">
                  <c:v>-1.00647</c:v>
                </c:pt>
                <c:pt idx="891">
                  <c:v>-0.99538799999999428</c:v>
                </c:pt>
                <c:pt idx="892">
                  <c:v>-0.98294899999999996</c:v>
                </c:pt>
                <c:pt idx="893">
                  <c:v>-0.96915399999999996</c:v>
                </c:pt>
                <c:pt idx="894">
                  <c:v>-0.95414900000000491</c:v>
                </c:pt>
                <c:pt idx="895">
                  <c:v>-0.93793300000000002</c:v>
                </c:pt>
                <c:pt idx="896">
                  <c:v>-0.92059400000000002</c:v>
                </c:pt>
                <c:pt idx="897">
                  <c:v>-0.90224899999999997</c:v>
                </c:pt>
                <c:pt idx="898">
                  <c:v>-0.88295699999999777</c:v>
                </c:pt>
                <c:pt idx="899">
                  <c:v>-0.86280500000000504</c:v>
                </c:pt>
                <c:pt idx="900">
                  <c:v>-0.84185100000000435</c:v>
                </c:pt>
                <c:pt idx="901">
                  <c:v>-0.820214</c:v>
                </c:pt>
                <c:pt idx="902">
                  <c:v>-0.79798100000000005</c:v>
                </c:pt>
                <c:pt idx="903">
                  <c:v>-0.77521199999999957</c:v>
                </c:pt>
                <c:pt idx="904">
                  <c:v>-0.75199300000000446</c:v>
                </c:pt>
                <c:pt idx="905">
                  <c:v>-0.72844399999999998</c:v>
                </c:pt>
                <c:pt idx="906">
                  <c:v>-0.70465100000000502</c:v>
                </c:pt>
                <c:pt idx="907">
                  <c:v>-0.68067600000000306</c:v>
                </c:pt>
                <c:pt idx="908">
                  <c:v>-0.65663600000000388</c:v>
                </c:pt>
                <c:pt idx="909">
                  <c:v>-0.63258899999999996</c:v>
                </c:pt>
                <c:pt idx="910">
                  <c:v>-0.60859399999999997</c:v>
                </c:pt>
                <c:pt idx="911">
                  <c:v>-0.58477100000000226</c:v>
                </c:pt>
                <c:pt idx="912">
                  <c:v>-0.56114900000000434</c:v>
                </c:pt>
                <c:pt idx="913">
                  <c:v>-0.53778800000000004</c:v>
                </c:pt>
                <c:pt idx="914">
                  <c:v>-0.51480800000000004</c:v>
                </c:pt>
                <c:pt idx="915">
                  <c:v>-0.49223500000000003</c:v>
                </c:pt>
                <c:pt idx="916">
                  <c:v>-0.47013099999999997</c:v>
                </c:pt>
                <c:pt idx="917">
                  <c:v>-0.44849600000000095</c:v>
                </c:pt>
                <c:pt idx="918">
                  <c:v>-0.42744900000000002</c:v>
                </c:pt>
                <c:pt idx="919">
                  <c:v>-0.40696100000000002</c:v>
                </c:pt>
                <c:pt idx="920">
                  <c:v>-0.38711900000000032</c:v>
                </c:pt>
                <c:pt idx="921">
                  <c:v>-0.36792800000000292</c:v>
                </c:pt>
                <c:pt idx="922">
                  <c:v>-0.34938500000000278</c:v>
                </c:pt>
                <c:pt idx="923">
                  <c:v>-0.33155000000000218</c:v>
                </c:pt>
                <c:pt idx="924">
                  <c:v>-0.31442500000000217</c:v>
                </c:pt>
                <c:pt idx="925">
                  <c:v>-0.29800900000000002</c:v>
                </c:pt>
                <c:pt idx="926">
                  <c:v>-0.28233200000000008</c:v>
                </c:pt>
                <c:pt idx="927">
                  <c:v>-0.26736500000000002</c:v>
                </c:pt>
                <c:pt idx="928">
                  <c:v>-0.25313799999999997</c:v>
                </c:pt>
                <c:pt idx="929">
                  <c:v>-0.239622</c:v>
                </c:pt>
                <c:pt idx="930">
                  <c:v>-0.22681600000000088</c:v>
                </c:pt>
                <c:pt idx="931">
                  <c:v>-0.21472200000000041</c:v>
                </c:pt>
                <c:pt idx="932">
                  <c:v>-0.20330999999999999</c:v>
                </c:pt>
                <c:pt idx="933">
                  <c:v>-0.19257900000000044</c:v>
                </c:pt>
                <c:pt idx="934">
                  <c:v>-0.18250000000000041</c:v>
                </c:pt>
                <c:pt idx="935">
                  <c:v>-0.17307500000000001</c:v>
                </c:pt>
                <c:pt idx="936">
                  <c:v>-0.16427200000000045</c:v>
                </c:pt>
                <c:pt idx="937">
                  <c:v>-0.15609300000000123</c:v>
                </c:pt>
              </c:numCache>
            </c:numRef>
          </c:yVal>
          <c:smooth val="1"/>
        </c:ser>
        <c:ser>
          <c:idx val="1"/>
          <c:order val="1"/>
          <c:tx>
            <c:v>3 mm</c:v>
          </c:tx>
          <c:spPr>
            <a:ln w="25400">
              <a:solidFill>
                <a:srgbClr val="FF6600"/>
              </a:solidFill>
            </a:ln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admodel01'!$O$5:$O$942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1.3458700000000007E-2</c:v>
                </c:pt>
                <c:pt idx="3">
                  <c:v>3.1234100000000257E-2</c:v>
                </c:pt>
                <c:pt idx="4">
                  <c:v>5.0762300000000517E-2</c:v>
                </c:pt>
                <c:pt idx="5">
                  <c:v>7.2237700000000377E-2</c:v>
                </c:pt>
                <c:pt idx="6">
                  <c:v>9.5861900000000264E-2</c:v>
                </c:pt>
                <c:pt idx="7">
                  <c:v>0.121851</c:v>
                </c:pt>
                <c:pt idx="8">
                  <c:v>0.15044400000000174</c:v>
                </c:pt>
                <c:pt idx="9">
                  <c:v>0.18190300000000117</c:v>
                </c:pt>
                <c:pt idx="10">
                  <c:v>0.21651600000000132</c:v>
                </c:pt>
                <c:pt idx="11">
                  <c:v>0.25460099999999997</c:v>
                </c:pt>
                <c:pt idx="12">
                  <c:v>0.29650500000000002</c:v>
                </c:pt>
                <c:pt idx="13">
                  <c:v>0.34261700000000095</c:v>
                </c:pt>
                <c:pt idx="14">
                  <c:v>0.39335900000000223</c:v>
                </c:pt>
                <c:pt idx="15">
                  <c:v>0.44919700000000001</c:v>
                </c:pt>
                <c:pt idx="16">
                  <c:v>0.51066299999999565</c:v>
                </c:pt>
                <c:pt idx="17">
                  <c:v>0.57830300000000001</c:v>
                </c:pt>
                <c:pt idx="18">
                  <c:v>0.65272900000000822</c:v>
                </c:pt>
                <c:pt idx="19">
                  <c:v>0.73461900000000446</c:v>
                </c:pt>
                <c:pt idx="20">
                  <c:v>0.82472000000000434</c:v>
                </c:pt>
                <c:pt idx="21">
                  <c:v>0.92385200000000001</c:v>
                </c:pt>
                <c:pt idx="22">
                  <c:v>1.0329299999999912</c:v>
                </c:pt>
                <c:pt idx="23">
                  <c:v>1.15299</c:v>
                </c:pt>
                <c:pt idx="24">
                  <c:v>1.2851199999999998</c:v>
                </c:pt>
                <c:pt idx="25">
                  <c:v>1.4193299999999862</c:v>
                </c:pt>
                <c:pt idx="26">
                  <c:v>1.4193299999999862</c:v>
                </c:pt>
                <c:pt idx="27">
                  <c:v>1.4193299999999862</c:v>
                </c:pt>
                <c:pt idx="28">
                  <c:v>1.4193299999999862</c:v>
                </c:pt>
                <c:pt idx="29">
                  <c:v>1.4193299999999862</c:v>
                </c:pt>
                <c:pt idx="30">
                  <c:v>1.4193299999999862</c:v>
                </c:pt>
                <c:pt idx="31">
                  <c:v>1.4193299999999862</c:v>
                </c:pt>
                <c:pt idx="32">
                  <c:v>1.4193299999999862</c:v>
                </c:pt>
                <c:pt idx="33">
                  <c:v>1.4193299999999862</c:v>
                </c:pt>
                <c:pt idx="34">
                  <c:v>1.4193299999999862</c:v>
                </c:pt>
                <c:pt idx="35">
                  <c:v>1.4193299999999862</c:v>
                </c:pt>
                <c:pt idx="36">
                  <c:v>1.4193299999999862</c:v>
                </c:pt>
                <c:pt idx="37">
                  <c:v>1.4193599999999922</c:v>
                </c:pt>
                <c:pt idx="38">
                  <c:v>1.4193599999999922</c:v>
                </c:pt>
                <c:pt idx="39">
                  <c:v>1.4193599999999922</c:v>
                </c:pt>
                <c:pt idx="40">
                  <c:v>1.4193599999999922</c:v>
                </c:pt>
                <c:pt idx="41">
                  <c:v>1.4193599999999922</c:v>
                </c:pt>
                <c:pt idx="42">
                  <c:v>1.4193599999999922</c:v>
                </c:pt>
                <c:pt idx="43">
                  <c:v>1.4193899999999922</c:v>
                </c:pt>
                <c:pt idx="44">
                  <c:v>1.4193899999999922</c:v>
                </c:pt>
                <c:pt idx="45">
                  <c:v>1.4194499999999908</c:v>
                </c:pt>
                <c:pt idx="46">
                  <c:v>1.4194499999999908</c:v>
                </c:pt>
                <c:pt idx="47">
                  <c:v>1.4194799999999903</c:v>
                </c:pt>
                <c:pt idx="48">
                  <c:v>1.4195099999999889</c:v>
                </c:pt>
                <c:pt idx="49">
                  <c:v>1.4195399999999887</c:v>
                </c:pt>
                <c:pt idx="50">
                  <c:v>1.4195699999999865</c:v>
                </c:pt>
                <c:pt idx="51">
                  <c:v>1.4196399999999878</c:v>
                </c:pt>
                <c:pt idx="52">
                  <c:v>1.4196999999999846</c:v>
                </c:pt>
                <c:pt idx="53">
                  <c:v>1.4197599999999913</c:v>
                </c:pt>
                <c:pt idx="54">
                  <c:v>1.4198799999999889</c:v>
                </c:pt>
                <c:pt idx="55">
                  <c:v>1.42</c:v>
                </c:pt>
                <c:pt idx="56">
                  <c:v>1.4200999999999913</c:v>
                </c:pt>
                <c:pt idx="57">
                  <c:v>1.42028</c:v>
                </c:pt>
                <c:pt idx="58">
                  <c:v>1.4204599999999998</c:v>
                </c:pt>
                <c:pt idx="59">
                  <c:v>1.4207399999999912</c:v>
                </c:pt>
                <c:pt idx="60">
                  <c:v>1.4210099999999914</c:v>
                </c:pt>
                <c:pt idx="61">
                  <c:v>1.4213799999999905</c:v>
                </c:pt>
                <c:pt idx="62">
                  <c:v>1.4218099999999887</c:v>
                </c:pt>
                <c:pt idx="63">
                  <c:v>1.4223599999999998</c:v>
                </c:pt>
                <c:pt idx="64">
                  <c:v>1.4229799999999913</c:v>
                </c:pt>
                <c:pt idx="65">
                  <c:v>1.4237099999999889</c:v>
                </c:pt>
                <c:pt idx="66">
                  <c:v>1.4246899999999998</c:v>
                </c:pt>
                <c:pt idx="67">
                  <c:v>1.4257999999999846</c:v>
                </c:pt>
                <c:pt idx="68">
                  <c:v>1.4271399999999903</c:v>
                </c:pt>
                <c:pt idx="69">
                  <c:v>1.4287699999999905</c:v>
                </c:pt>
                <c:pt idx="70">
                  <c:v>1.4307599999999998</c:v>
                </c:pt>
                <c:pt idx="71">
                  <c:v>1.4331799999999912</c:v>
                </c:pt>
                <c:pt idx="72">
                  <c:v>1.4361299999999912</c:v>
                </c:pt>
                <c:pt idx="73">
                  <c:v>1.4396499999999905</c:v>
                </c:pt>
                <c:pt idx="74">
                  <c:v>1.4439399999999865</c:v>
                </c:pt>
                <c:pt idx="75">
                  <c:v>1.4491899999999998</c:v>
                </c:pt>
                <c:pt idx="76">
                  <c:v>1.4554699999999889</c:v>
                </c:pt>
                <c:pt idx="77">
                  <c:v>1.4631999999999894</c:v>
                </c:pt>
                <c:pt idx="78">
                  <c:v>1.4725299999999912</c:v>
                </c:pt>
                <c:pt idx="79">
                  <c:v>1.4839399999999889</c:v>
                </c:pt>
                <c:pt idx="80">
                  <c:v>1.4978799999999908</c:v>
                </c:pt>
                <c:pt idx="81">
                  <c:v>1.5135599999999998</c:v>
                </c:pt>
                <c:pt idx="82">
                  <c:v>1.53095</c:v>
                </c:pt>
                <c:pt idx="83">
                  <c:v>1.55003</c:v>
                </c:pt>
                <c:pt idx="84">
                  <c:v>1.5707100000000001</c:v>
                </c:pt>
                <c:pt idx="85">
                  <c:v>1.5928800000000001</c:v>
                </c:pt>
                <c:pt idx="86">
                  <c:v>1.6164799999999999</c:v>
                </c:pt>
                <c:pt idx="87">
                  <c:v>1.6415599999999999</c:v>
                </c:pt>
                <c:pt idx="88">
                  <c:v>1.6681400000000077</c:v>
                </c:pt>
                <c:pt idx="89">
                  <c:v>1.6962500000000098</c:v>
                </c:pt>
                <c:pt idx="90">
                  <c:v>1.7259099999999932</c:v>
                </c:pt>
                <c:pt idx="91">
                  <c:v>1.7571099999999955</c:v>
                </c:pt>
                <c:pt idx="92">
                  <c:v>1.7898399999999939</c:v>
                </c:pt>
                <c:pt idx="93">
                  <c:v>1.8247199999999999</c:v>
                </c:pt>
                <c:pt idx="94">
                  <c:v>1.8612599999999999</c:v>
                </c:pt>
                <c:pt idx="95">
                  <c:v>1.89954</c:v>
                </c:pt>
                <c:pt idx="96">
                  <c:v>1.9397199999999959</c:v>
                </c:pt>
                <c:pt idx="97">
                  <c:v>1.9820899999999999</c:v>
                </c:pt>
                <c:pt idx="98">
                  <c:v>2.0266799999999967</c:v>
                </c:pt>
                <c:pt idx="99">
                  <c:v>2.0738599999999967</c:v>
                </c:pt>
                <c:pt idx="100">
                  <c:v>2.1237499999999998</c:v>
                </c:pt>
                <c:pt idx="101">
                  <c:v>2.1766099999999819</c:v>
                </c:pt>
                <c:pt idx="102">
                  <c:v>2.2326199999999967</c:v>
                </c:pt>
                <c:pt idx="103">
                  <c:v>2.2920199999999977</c:v>
                </c:pt>
                <c:pt idx="104">
                  <c:v>2.3549499999999779</c:v>
                </c:pt>
                <c:pt idx="105">
                  <c:v>2.4215499999999968</c:v>
                </c:pt>
                <c:pt idx="106">
                  <c:v>2.4920699999999765</c:v>
                </c:pt>
                <c:pt idx="107">
                  <c:v>2.5666199999999977</c:v>
                </c:pt>
                <c:pt idx="108">
                  <c:v>2.64527</c:v>
                </c:pt>
                <c:pt idx="109">
                  <c:v>2.7282099999999998</c:v>
                </c:pt>
                <c:pt idx="110">
                  <c:v>2.8154699999999733</c:v>
                </c:pt>
                <c:pt idx="111">
                  <c:v>2.9070499999999977</c:v>
                </c:pt>
                <c:pt idx="112">
                  <c:v>3.0028899999999967</c:v>
                </c:pt>
                <c:pt idx="113">
                  <c:v>3.1029</c:v>
                </c:pt>
                <c:pt idx="114">
                  <c:v>3.20695</c:v>
                </c:pt>
                <c:pt idx="115">
                  <c:v>3.3149099999999967</c:v>
                </c:pt>
                <c:pt idx="116">
                  <c:v>3.4265300000000001</c:v>
                </c:pt>
                <c:pt idx="117">
                  <c:v>3.5416699999999977</c:v>
                </c:pt>
                <c:pt idx="118">
                  <c:v>3.6600100000000002</c:v>
                </c:pt>
                <c:pt idx="119">
                  <c:v>3.7813099999999999</c:v>
                </c:pt>
                <c:pt idx="120">
                  <c:v>3.9051999999999998</c:v>
                </c:pt>
                <c:pt idx="121">
                  <c:v>4.0313400000000383</c:v>
                </c:pt>
                <c:pt idx="122">
                  <c:v>4.1592900000000004</c:v>
                </c:pt>
                <c:pt idx="123">
                  <c:v>4.2885999999999997</c:v>
                </c:pt>
                <c:pt idx="124">
                  <c:v>4.4188799999999997</c:v>
                </c:pt>
                <c:pt idx="125">
                  <c:v>4.5495099999999997</c:v>
                </c:pt>
                <c:pt idx="126">
                  <c:v>4.6800699999999997</c:v>
                </c:pt>
                <c:pt idx="127">
                  <c:v>4.8099299999999996</c:v>
                </c:pt>
                <c:pt idx="128">
                  <c:v>4.9385199999999996</c:v>
                </c:pt>
                <c:pt idx="129">
                  <c:v>5.0652900000000001</c:v>
                </c:pt>
                <c:pt idx="130">
                  <c:v>5.1895699999999998</c:v>
                </c:pt>
                <c:pt idx="131">
                  <c:v>5.3107699999999998</c:v>
                </c:pt>
                <c:pt idx="132">
                  <c:v>5.4281299999999995</c:v>
                </c:pt>
                <c:pt idx="133">
                  <c:v>5.54108</c:v>
                </c:pt>
                <c:pt idx="134">
                  <c:v>5.6487600000000002</c:v>
                </c:pt>
                <c:pt idx="135">
                  <c:v>5.7505799999999985</c:v>
                </c:pt>
                <c:pt idx="136">
                  <c:v>5.8457600000000003</c:v>
                </c:pt>
                <c:pt idx="137">
                  <c:v>5.9335700000000013</c:v>
                </c:pt>
                <c:pt idx="138">
                  <c:v>6.0132899999999996</c:v>
                </c:pt>
                <c:pt idx="139">
                  <c:v>6.0842299999999998</c:v>
                </c:pt>
                <c:pt idx="140">
                  <c:v>6.1457099999999985</c:v>
                </c:pt>
                <c:pt idx="141">
                  <c:v>6.1970699999999965</c:v>
                </c:pt>
                <c:pt idx="142">
                  <c:v>6.2377000000000002</c:v>
                </c:pt>
                <c:pt idx="143">
                  <c:v>6.2670399999999855</c:v>
                </c:pt>
                <c:pt idx="144">
                  <c:v>6.2846299999999999</c:v>
                </c:pt>
                <c:pt idx="145">
                  <c:v>6.2899000000000003</c:v>
                </c:pt>
                <c:pt idx="146">
                  <c:v>6.2826599999999999</c:v>
                </c:pt>
                <c:pt idx="147">
                  <c:v>6.2623999999999995</c:v>
                </c:pt>
                <c:pt idx="148">
                  <c:v>6.2289499999999975</c:v>
                </c:pt>
                <c:pt idx="149">
                  <c:v>6.1820499999999985</c:v>
                </c:pt>
                <c:pt idx="150">
                  <c:v>6.1215799999999945</c:v>
                </c:pt>
                <c:pt idx="151">
                  <c:v>6.0474299999999985</c:v>
                </c:pt>
                <c:pt idx="152">
                  <c:v>5.9597199999999999</c:v>
                </c:pt>
                <c:pt idx="153">
                  <c:v>5.8584799999999975</c:v>
                </c:pt>
                <c:pt idx="154">
                  <c:v>5.7438900000000004</c:v>
                </c:pt>
                <c:pt idx="155">
                  <c:v>5.6162799999999997</c:v>
                </c:pt>
                <c:pt idx="156">
                  <c:v>5.4759500000000001</c:v>
                </c:pt>
                <c:pt idx="157">
                  <c:v>5.3233499999999996</c:v>
                </c:pt>
                <c:pt idx="158">
                  <c:v>5.1590299999999996</c:v>
                </c:pt>
                <c:pt idx="159">
                  <c:v>4.9834899999999998</c:v>
                </c:pt>
                <c:pt idx="160">
                  <c:v>4.7974899999999945</c:v>
                </c:pt>
                <c:pt idx="161">
                  <c:v>4.60161</c:v>
                </c:pt>
                <c:pt idx="162">
                  <c:v>4.3967999999999998</c:v>
                </c:pt>
                <c:pt idx="163">
                  <c:v>4.1836700000000002</c:v>
                </c:pt>
                <c:pt idx="164">
                  <c:v>3.9632499999999977</c:v>
                </c:pt>
                <c:pt idx="165">
                  <c:v>3.7363200000000001</c:v>
                </c:pt>
                <c:pt idx="166">
                  <c:v>3.5037500000000001</c:v>
                </c:pt>
                <c:pt idx="167">
                  <c:v>3.2663899999999999</c:v>
                </c:pt>
                <c:pt idx="168">
                  <c:v>3.02508</c:v>
                </c:pt>
                <c:pt idx="169">
                  <c:v>2.7807599999999999</c:v>
                </c:pt>
                <c:pt idx="170">
                  <c:v>2.5341399999999998</c:v>
                </c:pt>
                <c:pt idx="171">
                  <c:v>2.2860499999999977</c:v>
                </c:pt>
                <c:pt idx="172">
                  <c:v>2.03714</c:v>
                </c:pt>
                <c:pt idx="173">
                  <c:v>1.788210000000005</c:v>
                </c:pt>
                <c:pt idx="174">
                  <c:v>1.5398199999999922</c:v>
                </c:pt>
                <c:pt idx="175">
                  <c:v>1.2927</c:v>
                </c:pt>
                <c:pt idx="176">
                  <c:v>1.04728</c:v>
                </c:pt>
                <c:pt idx="177">
                  <c:v>0.80419799999999997</c:v>
                </c:pt>
                <c:pt idx="178">
                  <c:v>0.56388700000000003</c:v>
                </c:pt>
                <c:pt idx="179">
                  <c:v>0.32681800000000366</c:v>
                </c:pt>
                <c:pt idx="180">
                  <c:v>9.3301000000000064E-2</c:v>
                </c:pt>
                <c:pt idx="181">
                  <c:v>-0.13623399999999999</c:v>
                </c:pt>
                <c:pt idx="182">
                  <c:v>-0.36156900000000008</c:v>
                </c:pt>
                <c:pt idx="183">
                  <c:v>-0.58243099999999659</c:v>
                </c:pt>
                <c:pt idx="184">
                  <c:v>-0.79863600000000001</c:v>
                </c:pt>
                <c:pt idx="185">
                  <c:v>-1.01003</c:v>
                </c:pt>
                <c:pt idx="186">
                  <c:v>-1.2164999999999913</c:v>
                </c:pt>
                <c:pt idx="187">
                  <c:v>-1.4179699999999846</c:v>
                </c:pt>
                <c:pt idx="188">
                  <c:v>-1.6144499999999999</c:v>
                </c:pt>
                <c:pt idx="189">
                  <c:v>-1.8058999999999903</c:v>
                </c:pt>
                <c:pt idx="190">
                  <c:v>-1.9923199999999999</c:v>
                </c:pt>
                <c:pt idx="191">
                  <c:v>-2.1737099999999998</c:v>
                </c:pt>
                <c:pt idx="192">
                  <c:v>-2.3501099999999977</c:v>
                </c:pt>
                <c:pt idx="193">
                  <c:v>-2.5215299999999998</c:v>
                </c:pt>
                <c:pt idx="194">
                  <c:v>-2.68804</c:v>
                </c:pt>
                <c:pt idx="195">
                  <c:v>-2.8496499999999769</c:v>
                </c:pt>
                <c:pt idx="196">
                  <c:v>-3.0064199999999968</c:v>
                </c:pt>
                <c:pt idx="197">
                  <c:v>-3.1583399999999999</c:v>
                </c:pt>
                <c:pt idx="198">
                  <c:v>-3.3054399999999977</c:v>
                </c:pt>
                <c:pt idx="199">
                  <c:v>-3.4477199999999999</c:v>
                </c:pt>
                <c:pt idx="200">
                  <c:v>-3.5851799999999998</c:v>
                </c:pt>
                <c:pt idx="201">
                  <c:v>-3.7179099999999998</c:v>
                </c:pt>
                <c:pt idx="202">
                  <c:v>-3.8458799999999829</c:v>
                </c:pt>
                <c:pt idx="203">
                  <c:v>-3.9691100000000001</c:v>
                </c:pt>
                <c:pt idx="204">
                  <c:v>-4.0876700000000001</c:v>
                </c:pt>
                <c:pt idx="205">
                  <c:v>-4.2015500000000001</c:v>
                </c:pt>
                <c:pt idx="206">
                  <c:v>-4.3107999999999995</c:v>
                </c:pt>
                <c:pt idx="207">
                  <c:v>-4.4154900000000001</c:v>
                </c:pt>
                <c:pt idx="208">
                  <c:v>-4.5156099999999997</c:v>
                </c:pt>
                <c:pt idx="209">
                  <c:v>-4.6112599999999997</c:v>
                </c:pt>
                <c:pt idx="210">
                  <c:v>-4.7010399999999999</c:v>
                </c:pt>
                <c:pt idx="211">
                  <c:v>-4.7865900000000003</c:v>
                </c:pt>
                <c:pt idx="212">
                  <c:v>-4.8678999999999855</c:v>
                </c:pt>
                <c:pt idx="213">
                  <c:v>-4.9451099999999997</c:v>
                </c:pt>
                <c:pt idx="214">
                  <c:v>-5.0182700000000002</c:v>
                </c:pt>
                <c:pt idx="215">
                  <c:v>-5.0874099999999975</c:v>
                </c:pt>
                <c:pt idx="216">
                  <c:v>-5.15266</c:v>
                </c:pt>
                <c:pt idx="217">
                  <c:v>-5.2140699999999995</c:v>
                </c:pt>
                <c:pt idx="218">
                  <c:v>-5.271660000000054</c:v>
                </c:pt>
                <c:pt idx="219">
                  <c:v>-5.3255999999999855</c:v>
                </c:pt>
                <c:pt idx="220">
                  <c:v>-5.3759099999999975</c:v>
                </c:pt>
                <c:pt idx="221">
                  <c:v>-5.42265</c:v>
                </c:pt>
                <c:pt idx="222">
                  <c:v>-5.4659299999999975</c:v>
                </c:pt>
                <c:pt idx="223">
                  <c:v>-5.5058499999999997</c:v>
                </c:pt>
                <c:pt idx="224">
                  <c:v>-5.5424199999999955</c:v>
                </c:pt>
                <c:pt idx="225">
                  <c:v>-5.5757300000000001</c:v>
                </c:pt>
                <c:pt idx="226">
                  <c:v>-5.6058399999999855</c:v>
                </c:pt>
                <c:pt idx="227">
                  <c:v>-5.6328399999999945</c:v>
                </c:pt>
                <c:pt idx="228">
                  <c:v>-5.6567299999999996</c:v>
                </c:pt>
                <c:pt idx="229">
                  <c:v>-5.6776299999999997</c:v>
                </c:pt>
                <c:pt idx="230">
                  <c:v>-5.6955399999999745</c:v>
                </c:pt>
                <c:pt idx="231">
                  <c:v>-5.7104900000000001</c:v>
                </c:pt>
                <c:pt idx="232">
                  <c:v>-5.7225999999999955</c:v>
                </c:pt>
                <c:pt idx="233">
                  <c:v>-5.7318000000000024</c:v>
                </c:pt>
                <c:pt idx="234">
                  <c:v>-5.7382600000000421</c:v>
                </c:pt>
                <c:pt idx="235">
                  <c:v>-5.7419000000000002</c:v>
                </c:pt>
                <c:pt idx="236">
                  <c:v>-5.7427900000000003</c:v>
                </c:pt>
                <c:pt idx="237">
                  <c:v>-5.7409799999999995</c:v>
                </c:pt>
                <c:pt idx="238">
                  <c:v>-5.7364100000000002</c:v>
                </c:pt>
                <c:pt idx="239">
                  <c:v>-5.7291799999999995</c:v>
                </c:pt>
                <c:pt idx="240">
                  <c:v>-5.7192700000000034</c:v>
                </c:pt>
                <c:pt idx="241">
                  <c:v>-5.7067000000000014</c:v>
                </c:pt>
                <c:pt idx="242">
                  <c:v>-5.6914799999999985</c:v>
                </c:pt>
                <c:pt idx="243">
                  <c:v>-5.6735899999999955</c:v>
                </c:pt>
                <c:pt idx="244">
                  <c:v>-5.6530199999999855</c:v>
                </c:pt>
                <c:pt idx="245">
                  <c:v>-5.6297799999999985</c:v>
                </c:pt>
                <c:pt idx="246">
                  <c:v>-5.6038600000000001</c:v>
                </c:pt>
                <c:pt idx="247">
                  <c:v>-5.5751999999999997</c:v>
                </c:pt>
                <c:pt idx="248">
                  <c:v>-5.5438299999999998</c:v>
                </c:pt>
                <c:pt idx="249">
                  <c:v>-5.5096900000000124</c:v>
                </c:pt>
                <c:pt idx="250">
                  <c:v>-5.4727500000000004</c:v>
                </c:pt>
                <c:pt idx="251">
                  <c:v>-5.4329599999999996</c:v>
                </c:pt>
                <c:pt idx="252">
                  <c:v>-5.39032</c:v>
                </c:pt>
                <c:pt idx="253">
                  <c:v>-5.3447699999999996</c:v>
                </c:pt>
                <c:pt idx="254">
                  <c:v>-5.2963199999999997</c:v>
                </c:pt>
                <c:pt idx="255">
                  <c:v>-5.2449299999999965</c:v>
                </c:pt>
                <c:pt idx="256">
                  <c:v>-5.1905199999999745</c:v>
                </c:pt>
                <c:pt idx="257">
                  <c:v>-5.1331299999999995</c:v>
                </c:pt>
                <c:pt idx="258">
                  <c:v>-5.0727599999999997</c:v>
                </c:pt>
                <c:pt idx="259">
                  <c:v>-5.0093199999999998</c:v>
                </c:pt>
                <c:pt idx="260">
                  <c:v>-4.9428900000000002</c:v>
                </c:pt>
                <c:pt idx="261">
                  <c:v>-4.8734400000000004</c:v>
                </c:pt>
                <c:pt idx="262">
                  <c:v>-4.8010099999999998</c:v>
                </c:pt>
                <c:pt idx="263">
                  <c:v>-4.7256099999999996</c:v>
                </c:pt>
                <c:pt idx="264">
                  <c:v>-4.6472499999999997</c:v>
                </c:pt>
                <c:pt idx="265">
                  <c:v>-4.56602</c:v>
                </c:pt>
                <c:pt idx="266">
                  <c:v>-4.4819399999999998</c:v>
                </c:pt>
                <c:pt idx="267">
                  <c:v>-4.3950899999999855</c:v>
                </c:pt>
                <c:pt idx="268">
                  <c:v>-4.3055499999999975</c:v>
                </c:pt>
                <c:pt idx="269">
                  <c:v>-4.2134</c:v>
                </c:pt>
                <c:pt idx="270">
                  <c:v>-4.11876</c:v>
                </c:pt>
                <c:pt idx="271">
                  <c:v>-4.0216700000000003</c:v>
                </c:pt>
                <c:pt idx="272">
                  <c:v>-3.9222799999999967</c:v>
                </c:pt>
                <c:pt idx="273">
                  <c:v>-3.8207300000000002</c:v>
                </c:pt>
                <c:pt idx="274">
                  <c:v>-3.7171200000000177</c:v>
                </c:pt>
                <c:pt idx="275">
                  <c:v>-3.6115499999999967</c:v>
                </c:pt>
                <c:pt idx="276">
                  <c:v>-3.5041799999999999</c:v>
                </c:pt>
                <c:pt idx="277">
                  <c:v>-3.39513</c:v>
                </c:pt>
                <c:pt idx="278">
                  <c:v>-3.2845599999999999</c:v>
                </c:pt>
                <c:pt idx="279">
                  <c:v>-3.1725699999999977</c:v>
                </c:pt>
                <c:pt idx="280">
                  <c:v>-3.0593300000000001</c:v>
                </c:pt>
                <c:pt idx="281">
                  <c:v>-2.94495</c:v>
                </c:pt>
                <c:pt idx="282">
                  <c:v>-2.8295499999999967</c:v>
                </c:pt>
                <c:pt idx="283">
                  <c:v>-2.7132800000000001</c:v>
                </c:pt>
                <c:pt idx="284">
                  <c:v>-2.5962499999999737</c:v>
                </c:pt>
                <c:pt idx="285">
                  <c:v>-2.4785699999999977</c:v>
                </c:pt>
                <c:pt idx="286">
                  <c:v>-2.3603100000000001</c:v>
                </c:pt>
                <c:pt idx="287">
                  <c:v>-2.2416900000000002</c:v>
                </c:pt>
                <c:pt idx="288">
                  <c:v>-2.1226799999999977</c:v>
                </c:pt>
                <c:pt idx="289">
                  <c:v>-2.0034800000000001</c:v>
                </c:pt>
                <c:pt idx="290">
                  <c:v>-1.8841800000000077</c:v>
                </c:pt>
                <c:pt idx="291">
                  <c:v>-1.7648500000000042</c:v>
                </c:pt>
                <c:pt idx="292">
                  <c:v>-1.6455899999999999</c:v>
                </c:pt>
                <c:pt idx="293">
                  <c:v>-1.5265599999999999</c:v>
                </c:pt>
                <c:pt idx="294">
                  <c:v>-1.4078099999999865</c:v>
                </c:pt>
                <c:pt idx="295">
                  <c:v>-1.2894599999999998</c:v>
                </c:pt>
                <c:pt idx="296">
                  <c:v>-1.17161</c:v>
                </c:pt>
                <c:pt idx="297">
                  <c:v>-1.0543499999999999</c:v>
                </c:pt>
                <c:pt idx="298">
                  <c:v>-0.93782399999999999</c:v>
                </c:pt>
                <c:pt idx="299">
                  <c:v>-0.822106</c:v>
                </c:pt>
                <c:pt idx="300">
                  <c:v>-0.70734399999999997</c:v>
                </c:pt>
                <c:pt idx="301">
                  <c:v>-0.59360400000000191</c:v>
                </c:pt>
                <c:pt idx="302">
                  <c:v>-0.48107000000000188</c:v>
                </c:pt>
                <c:pt idx="303">
                  <c:v>-0.36983600000000194</c:v>
                </c:pt>
                <c:pt idx="304">
                  <c:v>-0.26002900000000001</c:v>
                </c:pt>
                <c:pt idx="305">
                  <c:v>-0.15177399999999999</c:v>
                </c:pt>
                <c:pt idx="306">
                  <c:v>-4.5197300000000024E-2</c:v>
                </c:pt>
                <c:pt idx="307">
                  <c:v>5.9513800000000436E-2</c:v>
                </c:pt>
                <c:pt idx="308">
                  <c:v>0.16229300000000088</c:v>
                </c:pt>
                <c:pt idx="309">
                  <c:v>0.26298300000000002</c:v>
                </c:pt>
                <c:pt idx="310">
                  <c:v>0.36142400000000252</c:v>
                </c:pt>
                <c:pt idx="311">
                  <c:v>0.45751900000000001</c:v>
                </c:pt>
                <c:pt idx="312">
                  <c:v>0.55108000000000001</c:v>
                </c:pt>
                <c:pt idx="313">
                  <c:v>0.64203699999999997</c:v>
                </c:pt>
                <c:pt idx="314">
                  <c:v>0.73020200000000002</c:v>
                </c:pt>
                <c:pt idx="315">
                  <c:v>0.81550500000000004</c:v>
                </c:pt>
                <c:pt idx="316">
                  <c:v>0.89778899999999962</c:v>
                </c:pt>
                <c:pt idx="317">
                  <c:v>0.97698299999999705</c:v>
                </c:pt>
                <c:pt idx="318">
                  <c:v>1.0528999999999922</c:v>
                </c:pt>
                <c:pt idx="319">
                  <c:v>1.1255299999999913</c:v>
                </c:pt>
                <c:pt idx="320">
                  <c:v>1.1947099999999999</c:v>
                </c:pt>
                <c:pt idx="321">
                  <c:v>1.26041</c:v>
                </c:pt>
                <c:pt idx="322">
                  <c:v>1.32256</c:v>
                </c:pt>
                <c:pt idx="323">
                  <c:v>1.3810199999999999</c:v>
                </c:pt>
                <c:pt idx="324">
                  <c:v>1.4358399999999865</c:v>
                </c:pt>
                <c:pt idx="325">
                  <c:v>1.4868599999999998</c:v>
                </c:pt>
                <c:pt idx="326">
                  <c:v>1.53413</c:v>
                </c:pt>
                <c:pt idx="327">
                  <c:v>1.57761</c:v>
                </c:pt>
                <c:pt idx="328">
                  <c:v>1.6172299999999922</c:v>
                </c:pt>
                <c:pt idx="329">
                  <c:v>1.65307</c:v>
                </c:pt>
                <c:pt idx="330">
                  <c:v>1.6851400000000001</c:v>
                </c:pt>
                <c:pt idx="331">
                  <c:v>1.7133999999999918</c:v>
                </c:pt>
                <c:pt idx="332">
                  <c:v>1.7378699999999918</c:v>
                </c:pt>
                <c:pt idx="333">
                  <c:v>1.7586900000000001</c:v>
                </c:pt>
                <c:pt idx="334">
                  <c:v>1.775779999999995</c:v>
                </c:pt>
                <c:pt idx="335">
                  <c:v>1.7893399999999955</c:v>
                </c:pt>
                <c:pt idx="336">
                  <c:v>1.7994100000000033</c:v>
                </c:pt>
                <c:pt idx="337">
                  <c:v>1.806</c:v>
                </c:pt>
                <c:pt idx="338">
                  <c:v>1.8092999999999912</c:v>
                </c:pt>
                <c:pt idx="339">
                  <c:v>1.8093599999999999</c:v>
                </c:pt>
                <c:pt idx="340">
                  <c:v>1.8062400000000001</c:v>
                </c:pt>
                <c:pt idx="341">
                  <c:v>1.80017</c:v>
                </c:pt>
                <c:pt idx="342">
                  <c:v>1.791199999999995</c:v>
                </c:pt>
                <c:pt idx="343">
                  <c:v>1.779439999999995</c:v>
                </c:pt>
                <c:pt idx="344">
                  <c:v>1.765050000000004</c:v>
                </c:pt>
                <c:pt idx="345">
                  <c:v>1.748170000000004</c:v>
                </c:pt>
                <c:pt idx="346">
                  <c:v>1.7289500000000035</c:v>
                </c:pt>
                <c:pt idx="347">
                  <c:v>1.707549999999995</c:v>
                </c:pt>
                <c:pt idx="348">
                  <c:v>1.6841299999999999</c:v>
                </c:pt>
                <c:pt idx="349">
                  <c:v>1.65886</c:v>
                </c:pt>
                <c:pt idx="350">
                  <c:v>1.6319299999999912</c:v>
                </c:pt>
                <c:pt idx="351">
                  <c:v>1.60351</c:v>
                </c:pt>
                <c:pt idx="352">
                  <c:v>1.5737999999999905</c:v>
                </c:pt>
                <c:pt idx="353">
                  <c:v>1.5429299999999913</c:v>
                </c:pt>
                <c:pt idx="354">
                  <c:v>1.51111</c:v>
                </c:pt>
                <c:pt idx="355">
                  <c:v>1.47854</c:v>
                </c:pt>
                <c:pt idx="356">
                  <c:v>1.4454199999999922</c:v>
                </c:pt>
                <c:pt idx="357">
                  <c:v>1.4119199999999898</c:v>
                </c:pt>
                <c:pt idx="358">
                  <c:v>1.3782000000000001</c:v>
                </c:pt>
                <c:pt idx="359">
                  <c:v>1.3444400000000001</c:v>
                </c:pt>
                <c:pt idx="360">
                  <c:v>1.31081</c:v>
                </c:pt>
                <c:pt idx="361">
                  <c:v>1.2774999999999905</c:v>
                </c:pt>
                <c:pt idx="362">
                  <c:v>1.2445999999999922</c:v>
                </c:pt>
                <c:pt idx="363">
                  <c:v>1.21235</c:v>
                </c:pt>
                <c:pt idx="364">
                  <c:v>1.1808099999999999</c:v>
                </c:pt>
                <c:pt idx="365">
                  <c:v>1.1501100000000077</c:v>
                </c:pt>
                <c:pt idx="366">
                  <c:v>1.12042</c:v>
                </c:pt>
                <c:pt idx="367">
                  <c:v>1.0918199999999998</c:v>
                </c:pt>
                <c:pt idx="368">
                  <c:v>1.0643499999999999</c:v>
                </c:pt>
                <c:pt idx="369">
                  <c:v>1.0377199999999998</c:v>
                </c:pt>
                <c:pt idx="370">
                  <c:v>1.01244</c:v>
                </c:pt>
                <c:pt idx="371">
                  <c:v>0.98853599999999553</c:v>
                </c:pt>
                <c:pt idx="372">
                  <c:v>0.96604500000000504</c:v>
                </c:pt>
                <c:pt idx="373">
                  <c:v>0.944963</c:v>
                </c:pt>
                <c:pt idx="374">
                  <c:v>0.925319</c:v>
                </c:pt>
                <c:pt idx="375">
                  <c:v>0.90702300000000002</c:v>
                </c:pt>
                <c:pt idx="376">
                  <c:v>0.89010199999999962</c:v>
                </c:pt>
                <c:pt idx="377">
                  <c:v>0.87449600000000005</c:v>
                </c:pt>
                <c:pt idx="378">
                  <c:v>0.86008099999999998</c:v>
                </c:pt>
                <c:pt idx="379">
                  <c:v>0.84688799999999997</c:v>
                </c:pt>
                <c:pt idx="380">
                  <c:v>0.83473399999999998</c:v>
                </c:pt>
                <c:pt idx="381">
                  <c:v>0.82358699999999496</c:v>
                </c:pt>
                <c:pt idx="382">
                  <c:v>0.81332499999999996</c:v>
                </c:pt>
                <c:pt idx="383">
                  <c:v>0.80382500000000434</c:v>
                </c:pt>
                <c:pt idx="384">
                  <c:v>0.79502600000000001</c:v>
                </c:pt>
                <c:pt idx="385">
                  <c:v>0.7867769999999995</c:v>
                </c:pt>
                <c:pt idx="386">
                  <c:v>0.77898500000000304</c:v>
                </c:pt>
                <c:pt idx="387">
                  <c:v>0.77152900000000268</c:v>
                </c:pt>
                <c:pt idx="388">
                  <c:v>0.76431499999999997</c:v>
                </c:pt>
                <c:pt idx="389">
                  <c:v>0.75722400000000434</c:v>
                </c:pt>
                <c:pt idx="390">
                  <c:v>0.75016300000000002</c:v>
                </c:pt>
                <c:pt idx="391">
                  <c:v>0.74304000000000503</c:v>
                </c:pt>
                <c:pt idx="392">
                  <c:v>0.73576500000000433</c:v>
                </c:pt>
                <c:pt idx="393">
                  <c:v>0.72827600000000003</c:v>
                </c:pt>
                <c:pt idx="394">
                  <c:v>0.72051199999999949</c:v>
                </c:pt>
                <c:pt idx="395">
                  <c:v>0.7123829999999961</c:v>
                </c:pt>
                <c:pt idx="396">
                  <c:v>0.70385799999999998</c:v>
                </c:pt>
                <c:pt idx="397">
                  <c:v>0.69490600000000213</c:v>
                </c:pt>
                <c:pt idx="398">
                  <c:v>0.6854669999999965</c:v>
                </c:pt>
                <c:pt idx="399">
                  <c:v>0.67557199999999995</c:v>
                </c:pt>
                <c:pt idx="400">
                  <c:v>0.66518999999999995</c:v>
                </c:pt>
                <c:pt idx="401">
                  <c:v>0.65432000000000434</c:v>
                </c:pt>
                <c:pt idx="402">
                  <c:v>0.64302600000000065</c:v>
                </c:pt>
                <c:pt idx="403">
                  <c:v>0.63124499999999995</c:v>
                </c:pt>
                <c:pt idx="404">
                  <c:v>0.61910000000000065</c:v>
                </c:pt>
                <c:pt idx="405">
                  <c:v>0.60655999999999999</c:v>
                </c:pt>
                <c:pt idx="406">
                  <c:v>0.59368799999999777</c:v>
                </c:pt>
                <c:pt idx="407">
                  <c:v>0.58057199999999742</c:v>
                </c:pt>
                <c:pt idx="408">
                  <c:v>0.56724600000000003</c:v>
                </c:pt>
                <c:pt idx="409">
                  <c:v>0.55376999999999998</c:v>
                </c:pt>
                <c:pt idx="410">
                  <c:v>0.54020400000000002</c:v>
                </c:pt>
                <c:pt idx="411">
                  <c:v>0.52666999999999997</c:v>
                </c:pt>
                <c:pt idx="412">
                  <c:v>0.51319899999999996</c:v>
                </c:pt>
                <c:pt idx="413">
                  <c:v>0.49988200000000355</c:v>
                </c:pt>
                <c:pt idx="414">
                  <c:v>0.48678000000000032</c:v>
                </c:pt>
                <c:pt idx="415">
                  <c:v>0.47398300000000032</c:v>
                </c:pt>
                <c:pt idx="416">
                  <c:v>0.46152200000000032</c:v>
                </c:pt>
                <c:pt idx="417">
                  <c:v>0.44948800000000277</c:v>
                </c:pt>
                <c:pt idx="418">
                  <c:v>0.43797200000000291</c:v>
                </c:pt>
                <c:pt idx="419">
                  <c:v>0.42697400000000252</c:v>
                </c:pt>
                <c:pt idx="420">
                  <c:v>0.41658400000000217</c:v>
                </c:pt>
                <c:pt idx="421">
                  <c:v>0.40686300000000031</c:v>
                </c:pt>
                <c:pt idx="422">
                  <c:v>0.39784200000000292</c:v>
                </c:pt>
                <c:pt idx="423">
                  <c:v>0.38955000000000217</c:v>
                </c:pt>
                <c:pt idx="424">
                  <c:v>0.38201800000000252</c:v>
                </c:pt>
                <c:pt idx="425">
                  <c:v>0.375245</c:v>
                </c:pt>
                <c:pt idx="426">
                  <c:v>0.36929100000000004</c:v>
                </c:pt>
                <c:pt idx="427">
                  <c:v>0.36412700000000031</c:v>
                </c:pt>
                <c:pt idx="428">
                  <c:v>0.35981200000000252</c:v>
                </c:pt>
                <c:pt idx="429">
                  <c:v>0.35625600000000002</c:v>
                </c:pt>
                <c:pt idx="430">
                  <c:v>0.35351900000000008</c:v>
                </c:pt>
                <c:pt idx="431">
                  <c:v>0.35151100000000002</c:v>
                </c:pt>
                <c:pt idx="432">
                  <c:v>0.35029099999999996</c:v>
                </c:pt>
                <c:pt idx="433">
                  <c:v>0.34976900000000083</c:v>
                </c:pt>
                <c:pt idx="434">
                  <c:v>0.34994500000000095</c:v>
                </c:pt>
                <c:pt idx="435">
                  <c:v>0.3507570000000001</c:v>
                </c:pt>
                <c:pt idx="436">
                  <c:v>0.35214600000000001</c:v>
                </c:pt>
                <c:pt idx="437">
                  <c:v>0.35408000000000217</c:v>
                </c:pt>
                <c:pt idx="438">
                  <c:v>0.35650000000000032</c:v>
                </c:pt>
                <c:pt idx="439">
                  <c:v>0.35937500000000194</c:v>
                </c:pt>
                <c:pt idx="440">
                  <c:v>0.362645</c:v>
                </c:pt>
                <c:pt idx="441">
                  <c:v>0.36618700000000032</c:v>
                </c:pt>
                <c:pt idx="442">
                  <c:v>0.370033</c:v>
                </c:pt>
                <c:pt idx="443">
                  <c:v>0.37406100000000031</c:v>
                </c:pt>
                <c:pt idx="444">
                  <c:v>0.37824200000000002</c:v>
                </c:pt>
                <c:pt idx="445">
                  <c:v>0.38248300000000252</c:v>
                </c:pt>
                <c:pt idx="446">
                  <c:v>0.38678400000000251</c:v>
                </c:pt>
                <c:pt idx="447">
                  <c:v>0.39108600000000354</c:v>
                </c:pt>
                <c:pt idx="448">
                  <c:v>0.39529700000000001</c:v>
                </c:pt>
                <c:pt idx="449">
                  <c:v>0.39941800000000355</c:v>
                </c:pt>
                <c:pt idx="450">
                  <c:v>0.40341700000000008</c:v>
                </c:pt>
                <c:pt idx="451">
                  <c:v>0.40720500000000004</c:v>
                </c:pt>
                <c:pt idx="452">
                  <c:v>0.41078000000000031</c:v>
                </c:pt>
                <c:pt idx="453">
                  <c:v>0.41405200000000031</c:v>
                </c:pt>
                <c:pt idx="454">
                  <c:v>0.41708100000000031</c:v>
                </c:pt>
                <c:pt idx="455">
                  <c:v>0.41980700000000032</c:v>
                </c:pt>
                <c:pt idx="456">
                  <c:v>0.422261</c:v>
                </c:pt>
                <c:pt idx="457">
                  <c:v>0.42444200000000032</c:v>
                </c:pt>
                <c:pt idx="458">
                  <c:v>0.42631900000000206</c:v>
                </c:pt>
                <c:pt idx="459">
                  <c:v>0.42789400000000088</c:v>
                </c:pt>
                <c:pt idx="460">
                  <c:v>0.42916500000000002</c:v>
                </c:pt>
                <c:pt idx="461">
                  <c:v>0.43016300000000002</c:v>
                </c:pt>
                <c:pt idx="462">
                  <c:v>0.43088900000000252</c:v>
                </c:pt>
                <c:pt idx="463">
                  <c:v>0.43137300000000217</c:v>
                </c:pt>
                <c:pt idx="464">
                  <c:v>0.43161400000000194</c:v>
                </c:pt>
                <c:pt idx="465">
                  <c:v>0.431643</c:v>
                </c:pt>
                <c:pt idx="466">
                  <c:v>0.43149100000000001</c:v>
                </c:pt>
                <c:pt idx="467">
                  <c:v>0.43118700000000032</c:v>
                </c:pt>
                <c:pt idx="468">
                  <c:v>0.43073300000000003</c:v>
                </c:pt>
                <c:pt idx="469">
                  <c:v>0.43018700000000032</c:v>
                </c:pt>
                <c:pt idx="470">
                  <c:v>0.42955200000000032</c:v>
                </c:pt>
                <c:pt idx="471">
                  <c:v>0.42888600000000354</c:v>
                </c:pt>
                <c:pt idx="472">
                  <c:v>0.42816100000000001</c:v>
                </c:pt>
                <c:pt idx="473">
                  <c:v>0.42746600000000218</c:v>
                </c:pt>
                <c:pt idx="474">
                  <c:v>0.42680200000000235</c:v>
                </c:pt>
                <c:pt idx="475">
                  <c:v>0.42620000000000002</c:v>
                </c:pt>
                <c:pt idx="476">
                  <c:v>0.42565800000000031</c:v>
                </c:pt>
                <c:pt idx="477">
                  <c:v>0.42523900000000003</c:v>
                </c:pt>
                <c:pt idx="478">
                  <c:v>0.42494100000000001</c:v>
                </c:pt>
                <c:pt idx="479">
                  <c:v>0.42476600000000031</c:v>
                </c:pt>
                <c:pt idx="480">
                  <c:v>0.42477300000000001</c:v>
                </c:pt>
                <c:pt idx="481">
                  <c:v>0.42493200000000031</c:v>
                </c:pt>
                <c:pt idx="482">
                  <c:v>0.42527300000000001</c:v>
                </c:pt>
                <c:pt idx="483">
                  <c:v>0.42579700000000004</c:v>
                </c:pt>
                <c:pt idx="484">
                  <c:v>0.42650400000000038</c:v>
                </c:pt>
                <c:pt idx="485">
                  <c:v>0.42739200000000038</c:v>
                </c:pt>
                <c:pt idx="486">
                  <c:v>0.42849400000000032</c:v>
                </c:pt>
                <c:pt idx="487">
                  <c:v>0.42977800000000038</c:v>
                </c:pt>
                <c:pt idx="488">
                  <c:v>0.43121400000000032</c:v>
                </c:pt>
                <c:pt idx="489">
                  <c:v>0.43286200000000252</c:v>
                </c:pt>
                <c:pt idx="490">
                  <c:v>0.434693</c:v>
                </c:pt>
                <c:pt idx="491">
                  <c:v>0.43664600000000031</c:v>
                </c:pt>
                <c:pt idx="492">
                  <c:v>0.43881100000000217</c:v>
                </c:pt>
                <c:pt idx="493">
                  <c:v>0.44106800000000107</c:v>
                </c:pt>
                <c:pt idx="494">
                  <c:v>0.44347700000000095</c:v>
                </c:pt>
                <c:pt idx="495">
                  <c:v>0.44600800000000107</c:v>
                </c:pt>
                <c:pt idx="496">
                  <c:v>0.44863000000000008</c:v>
                </c:pt>
                <c:pt idx="497">
                  <c:v>0.45137300000000002</c:v>
                </c:pt>
                <c:pt idx="498">
                  <c:v>0.45417800000000008</c:v>
                </c:pt>
                <c:pt idx="499">
                  <c:v>0.45704300000000003</c:v>
                </c:pt>
                <c:pt idx="500">
                  <c:v>0.46</c:v>
                </c:pt>
                <c:pt idx="501">
                  <c:v>0.46295800000000031</c:v>
                </c:pt>
                <c:pt idx="502">
                  <c:v>0.46597600000000194</c:v>
                </c:pt>
                <c:pt idx="503">
                  <c:v>0.46899400000000002</c:v>
                </c:pt>
                <c:pt idx="504">
                  <c:v>0.47204400000000002</c:v>
                </c:pt>
                <c:pt idx="505">
                  <c:v>0.47512400000000032</c:v>
                </c:pt>
                <c:pt idx="506">
                  <c:v>0.47814300000000004</c:v>
                </c:pt>
                <c:pt idx="507">
                  <c:v>0.48119300000000004</c:v>
                </c:pt>
                <c:pt idx="508">
                  <c:v>0.484213</c:v>
                </c:pt>
                <c:pt idx="509">
                  <c:v>0.48723300000000003</c:v>
                </c:pt>
                <c:pt idx="510">
                  <c:v>0.4901930000000001</c:v>
                </c:pt>
                <c:pt idx="511">
                  <c:v>0.49312300000000031</c:v>
                </c:pt>
                <c:pt idx="512">
                  <c:v>0.49605200000000038</c:v>
                </c:pt>
                <c:pt idx="513">
                  <c:v>0.49889100000000008</c:v>
                </c:pt>
                <c:pt idx="514">
                  <c:v>0.50169900000000434</c:v>
                </c:pt>
                <c:pt idx="515">
                  <c:v>0.50447699999999496</c:v>
                </c:pt>
                <c:pt idx="516">
                  <c:v>0.50722500000000004</c:v>
                </c:pt>
                <c:pt idx="517">
                  <c:v>0.5098819999999995</c:v>
                </c:pt>
                <c:pt idx="518">
                  <c:v>0.51250799999999508</c:v>
                </c:pt>
                <c:pt idx="519">
                  <c:v>0.51507400000000003</c:v>
                </c:pt>
                <c:pt idx="520">
                  <c:v>0.51757900000000001</c:v>
                </c:pt>
                <c:pt idx="521">
                  <c:v>0.52002300000000001</c:v>
                </c:pt>
                <c:pt idx="522">
                  <c:v>0.52237699999999565</c:v>
                </c:pt>
                <c:pt idx="523">
                  <c:v>0.52466900000000005</c:v>
                </c:pt>
                <c:pt idx="524">
                  <c:v>0.52683999999999997</c:v>
                </c:pt>
                <c:pt idx="525">
                  <c:v>0.52891900000000003</c:v>
                </c:pt>
                <c:pt idx="526">
                  <c:v>0.53087799999999996</c:v>
                </c:pt>
                <c:pt idx="527">
                  <c:v>0.53271400000000002</c:v>
                </c:pt>
                <c:pt idx="528">
                  <c:v>0.53442800000000001</c:v>
                </c:pt>
                <c:pt idx="529">
                  <c:v>0.53599100000000388</c:v>
                </c:pt>
                <c:pt idx="530">
                  <c:v>0.53740199999999949</c:v>
                </c:pt>
                <c:pt idx="531">
                  <c:v>0.53863000000000005</c:v>
                </c:pt>
                <c:pt idx="532">
                  <c:v>0.53967600000000004</c:v>
                </c:pt>
                <c:pt idx="533">
                  <c:v>0.54054000000000002</c:v>
                </c:pt>
                <c:pt idx="534">
                  <c:v>0.54119099999999998</c:v>
                </c:pt>
                <c:pt idx="535">
                  <c:v>0.54159800000000002</c:v>
                </c:pt>
                <c:pt idx="536">
                  <c:v>0.54176299999999611</c:v>
                </c:pt>
                <c:pt idx="537">
                  <c:v>0.54168499999999997</c:v>
                </c:pt>
                <c:pt idx="538">
                  <c:v>0.54133299999999496</c:v>
                </c:pt>
                <c:pt idx="539">
                  <c:v>0.54070799999999997</c:v>
                </c:pt>
                <c:pt idx="540">
                  <c:v>0.53977900000000434</c:v>
                </c:pt>
                <c:pt idx="541">
                  <c:v>0.53854599999999997</c:v>
                </c:pt>
                <c:pt idx="542">
                  <c:v>0.53700999999999999</c:v>
                </c:pt>
                <c:pt idx="543">
                  <c:v>0.5351399999999995</c:v>
                </c:pt>
                <c:pt idx="544">
                  <c:v>0.53290599999999999</c:v>
                </c:pt>
                <c:pt idx="545">
                  <c:v>0.53033699999999495</c:v>
                </c:pt>
                <c:pt idx="546">
                  <c:v>0.52737400000000001</c:v>
                </c:pt>
                <c:pt idx="547">
                  <c:v>0.52410800000000002</c:v>
                </c:pt>
                <c:pt idx="548">
                  <c:v>0.52041699999999347</c:v>
                </c:pt>
                <c:pt idx="549">
                  <c:v>0.51636099999999496</c:v>
                </c:pt>
                <c:pt idx="550">
                  <c:v>0.51194200000000001</c:v>
                </c:pt>
                <c:pt idx="551">
                  <c:v>0.50712800000000002</c:v>
                </c:pt>
                <c:pt idx="552">
                  <c:v>0.50195100000000004</c:v>
                </c:pt>
                <c:pt idx="553">
                  <c:v>0.49640900000000032</c:v>
                </c:pt>
                <c:pt idx="554">
                  <c:v>0.49047400000000252</c:v>
                </c:pt>
                <c:pt idx="555">
                  <c:v>0.484205</c:v>
                </c:pt>
                <c:pt idx="556">
                  <c:v>0.47757200000000088</c:v>
                </c:pt>
                <c:pt idx="557">
                  <c:v>0.47060600000000002</c:v>
                </c:pt>
                <c:pt idx="558">
                  <c:v>0.463337</c:v>
                </c:pt>
                <c:pt idx="559">
                  <c:v>0.45573599999999997</c:v>
                </c:pt>
                <c:pt idx="560">
                  <c:v>0.44783100000000031</c:v>
                </c:pt>
                <c:pt idx="561">
                  <c:v>0.43965400000000032</c:v>
                </c:pt>
                <c:pt idx="562">
                  <c:v>0.43123500000000003</c:v>
                </c:pt>
                <c:pt idx="563">
                  <c:v>0.42257400000000217</c:v>
                </c:pt>
                <c:pt idx="564">
                  <c:v>0.41370200000000001</c:v>
                </c:pt>
                <c:pt idx="565">
                  <c:v>0.40464800000000001</c:v>
                </c:pt>
                <c:pt idx="566">
                  <c:v>0.39541300000000235</c:v>
                </c:pt>
                <c:pt idx="567">
                  <c:v>0.38602800000000326</c:v>
                </c:pt>
                <c:pt idx="568">
                  <c:v>0.37652200000000252</c:v>
                </c:pt>
                <c:pt idx="569">
                  <c:v>0.36689500000000008</c:v>
                </c:pt>
                <c:pt idx="570">
                  <c:v>0.35720800000000008</c:v>
                </c:pt>
                <c:pt idx="571">
                  <c:v>0.34746200000000216</c:v>
                </c:pt>
                <c:pt idx="572">
                  <c:v>0.33768600000000354</c:v>
                </c:pt>
                <c:pt idx="573">
                  <c:v>0.32803200000000032</c:v>
                </c:pt>
                <c:pt idx="574">
                  <c:v>0.31837900000000252</c:v>
                </c:pt>
                <c:pt idx="575">
                  <c:v>0.30872600000000194</c:v>
                </c:pt>
                <c:pt idx="576">
                  <c:v>0.29913400000000001</c:v>
                </c:pt>
                <c:pt idx="577">
                  <c:v>0.28957400000000194</c:v>
                </c:pt>
                <c:pt idx="578">
                  <c:v>0.2800450000000001</c:v>
                </c:pt>
                <c:pt idx="579">
                  <c:v>0.27060600000000001</c:v>
                </c:pt>
                <c:pt idx="580">
                  <c:v>0.26126000000000005</c:v>
                </c:pt>
                <c:pt idx="581">
                  <c:v>0.25197400000000031</c:v>
                </c:pt>
                <c:pt idx="582">
                  <c:v>0.24275000000000024</c:v>
                </c:pt>
                <c:pt idx="583">
                  <c:v>0.23364699999999999</c:v>
                </c:pt>
                <c:pt idx="584">
                  <c:v>0.22460500000000044</c:v>
                </c:pt>
                <c:pt idx="585">
                  <c:v>0.21568499999999999</c:v>
                </c:pt>
                <c:pt idx="586">
                  <c:v>0.20682600000000001</c:v>
                </c:pt>
                <c:pt idx="587">
                  <c:v>0.19808900000000068</c:v>
                </c:pt>
                <c:pt idx="588">
                  <c:v>0.18938199999999999</c:v>
                </c:pt>
                <c:pt idx="589">
                  <c:v>0.18076700000000137</c:v>
                </c:pt>
                <c:pt idx="590">
                  <c:v>0.17221300000000117</c:v>
                </c:pt>
                <c:pt idx="591">
                  <c:v>0.1637200000000005</c:v>
                </c:pt>
                <c:pt idx="592">
                  <c:v>0.15513600000000041</c:v>
                </c:pt>
                <c:pt idx="593">
                  <c:v>0.14658399999999999</c:v>
                </c:pt>
                <c:pt idx="594">
                  <c:v>0.13803199999999999</c:v>
                </c:pt>
                <c:pt idx="595">
                  <c:v>0.12951199999999999</c:v>
                </c:pt>
                <c:pt idx="596">
                  <c:v>0.12099200000000022</c:v>
                </c:pt>
                <c:pt idx="597">
                  <c:v>0.11244200000000019</c:v>
                </c:pt>
                <c:pt idx="598">
                  <c:v>0.10386300000000002</c:v>
                </c:pt>
                <c:pt idx="599">
                  <c:v>9.5285100000000025E-2</c:v>
                </c:pt>
                <c:pt idx="600">
                  <c:v>8.6647100000000005E-2</c:v>
                </c:pt>
                <c:pt idx="601">
                  <c:v>7.7949600000000133E-2</c:v>
                </c:pt>
                <c:pt idx="602">
                  <c:v>6.9192800000000498E-2</c:v>
                </c:pt>
                <c:pt idx="603">
                  <c:v>6.0376300000000216E-2</c:v>
                </c:pt>
                <c:pt idx="604">
                  <c:v>5.1500500000000012E-2</c:v>
                </c:pt>
                <c:pt idx="605">
                  <c:v>4.2565000000000033E-2</c:v>
                </c:pt>
                <c:pt idx="606">
                  <c:v>3.3539699999999999E-2</c:v>
                </c:pt>
                <c:pt idx="607">
                  <c:v>2.4424900000000006E-2</c:v>
                </c:pt>
                <c:pt idx="608">
                  <c:v>1.5250800000000071E-2</c:v>
                </c:pt>
                <c:pt idx="609">
                  <c:v>6.0474500000000124E-3</c:v>
                </c:pt>
                <c:pt idx="610">
                  <c:v>-3.2758300000000243E-3</c:v>
                </c:pt>
                <c:pt idx="611">
                  <c:v>-1.2598E-2</c:v>
                </c:pt>
                <c:pt idx="612">
                  <c:v>-2.1949200000000196E-2</c:v>
                </c:pt>
                <c:pt idx="613">
                  <c:v>-3.1329300000000178E-2</c:v>
                </c:pt>
                <c:pt idx="614">
                  <c:v>-4.0738800000000033E-2</c:v>
                </c:pt>
                <c:pt idx="615">
                  <c:v>-5.0147400000000023E-2</c:v>
                </c:pt>
                <c:pt idx="616">
                  <c:v>-5.9494400000000655E-2</c:v>
                </c:pt>
                <c:pt idx="617">
                  <c:v>-6.8840399999999996E-2</c:v>
                </c:pt>
                <c:pt idx="618">
                  <c:v>-7.8095100000000084E-2</c:v>
                </c:pt>
                <c:pt idx="619">
                  <c:v>-8.7258000000000044E-2</c:v>
                </c:pt>
                <c:pt idx="620">
                  <c:v>-9.6298900000000048E-2</c:v>
                </c:pt>
                <c:pt idx="621">
                  <c:v>-0.10521899999999998</c:v>
                </c:pt>
                <c:pt idx="622">
                  <c:v>-0.11398699999999999</c:v>
                </c:pt>
                <c:pt idx="623">
                  <c:v>-0.12254300000000012</c:v>
                </c:pt>
                <c:pt idx="624">
                  <c:v>-0.130887</c:v>
                </c:pt>
                <c:pt idx="625">
                  <c:v>-0.13899000000000103</c:v>
                </c:pt>
                <c:pt idx="626">
                  <c:v>-0.14675900000000044</c:v>
                </c:pt>
                <c:pt idx="627">
                  <c:v>-0.15428700000000117</c:v>
                </c:pt>
                <c:pt idx="628">
                  <c:v>-0.16145300000000068</c:v>
                </c:pt>
                <c:pt idx="629">
                  <c:v>-0.16822600000000054</c:v>
                </c:pt>
                <c:pt idx="630">
                  <c:v>-0.17463699999999999</c:v>
                </c:pt>
                <c:pt idx="631">
                  <c:v>-0.18059500000000117</c:v>
                </c:pt>
                <c:pt idx="632">
                  <c:v>-0.18610099999999999</c:v>
                </c:pt>
                <c:pt idx="633">
                  <c:v>-0.19106300000000057</c:v>
                </c:pt>
                <c:pt idx="634">
                  <c:v>-0.19551400000000088</c:v>
                </c:pt>
                <c:pt idx="635">
                  <c:v>-0.19945200000000088</c:v>
                </c:pt>
                <c:pt idx="636">
                  <c:v>-0.20284800000000044</c:v>
                </c:pt>
                <c:pt idx="637">
                  <c:v>-0.20566999999999999</c:v>
                </c:pt>
                <c:pt idx="638">
                  <c:v>-0.20795000000000041</c:v>
                </c:pt>
                <c:pt idx="639">
                  <c:v>-0.20962800000000001</c:v>
                </c:pt>
                <c:pt idx="640">
                  <c:v>-0.210673</c:v>
                </c:pt>
                <c:pt idx="641">
                  <c:v>-0.21108499999999999</c:v>
                </c:pt>
                <c:pt idx="642">
                  <c:v>-0.21086400000000041</c:v>
                </c:pt>
                <c:pt idx="643">
                  <c:v>-0.20998000000000044</c:v>
                </c:pt>
                <c:pt idx="644">
                  <c:v>-0.20846300000000118</c:v>
                </c:pt>
                <c:pt idx="645">
                  <c:v>-0.20628400000000024</c:v>
                </c:pt>
                <c:pt idx="646">
                  <c:v>-0.20341100000000117</c:v>
                </c:pt>
                <c:pt idx="647">
                  <c:v>-0.19990500000000136</c:v>
                </c:pt>
                <c:pt idx="648">
                  <c:v>-0.19570600000000088</c:v>
                </c:pt>
                <c:pt idx="649">
                  <c:v>-0.19084300000000068</c:v>
                </c:pt>
                <c:pt idx="650">
                  <c:v>-0.18531700000000123</c:v>
                </c:pt>
                <c:pt idx="651">
                  <c:v>-0.17912700000000001</c:v>
                </c:pt>
                <c:pt idx="652">
                  <c:v>-0.17230400000000001</c:v>
                </c:pt>
                <c:pt idx="653">
                  <c:v>-0.16481700000000088</c:v>
                </c:pt>
                <c:pt idx="654">
                  <c:v>-0.15669600000000103</c:v>
                </c:pt>
                <c:pt idx="655">
                  <c:v>-0.14797199999999999</c:v>
                </c:pt>
                <c:pt idx="656">
                  <c:v>-0.13858300000000001</c:v>
                </c:pt>
                <c:pt idx="657">
                  <c:v>-0.12864999999999999</c:v>
                </c:pt>
                <c:pt idx="658">
                  <c:v>-0.11805300000000024</c:v>
                </c:pt>
                <c:pt idx="659">
                  <c:v>-0.10691199999999998</c:v>
                </c:pt>
                <c:pt idx="660">
                  <c:v>-9.5195900000000735E-2</c:v>
                </c:pt>
                <c:pt idx="661">
                  <c:v>-8.2905200000000026E-2</c:v>
                </c:pt>
                <c:pt idx="662">
                  <c:v>-7.0100100000000012E-2</c:v>
                </c:pt>
                <c:pt idx="663">
                  <c:v>-5.6750300000000004E-2</c:v>
                </c:pt>
                <c:pt idx="664">
                  <c:v>-4.2885000000000034E-2</c:v>
                </c:pt>
                <c:pt idx="665">
                  <c:v>-2.8535000000000098E-2</c:v>
                </c:pt>
                <c:pt idx="666">
                  <c:v>-1.3699800000000048E-2</c:v>
                </c:pt>
                <c:pt idx="667">
                  <c:v>1.6208900000000105E-3</c:v>
                </c:pt>
                <c:pt idx="668">
                  <c:v>1.7366700000000099E-2</c:v>
                </c:pt>
                <c:pt idx="669">
                  <c:v>3.3568199999999979E-2</c:v>
                </c:pt>
                <c:pt idx="670">
                  <c:v>5.0195300000000012E-2</c:v>
                </c:pt>
                <c:pt idx="671">
                  <c:v>6.724819999999998E-2</c:v>
                </c:pt>
                <c:pt idx="672">
                  <c:v>8.4696900000000963E-2</c:v>
                </c:pt>
                <c:pt idx="673">
                  <c:v>0.102511</c:v>
                </c:pt>
                <c:pt idx="674">
                  <c:v>0.12072200000000077</c:v>
                </c:pt>
                <c:pt idx="675">
                  <c:v>0.13929800000000117</c:v>
                </c:pt>
                <c:pt idx="676">
                  <c:v>0.15821100000000157</c:v>
                </c:pt>
                <c:pt idx="677">
                  <c:v>0.17746000000000117</c:v>
                </c:pt>
                <c:pt idx="678">
                  <c:v>0.19704500000000114</c:v>
                </c:pt>
                <c:pt idx="679">
                  <c:v>0.21693700000000157</c:v>
                </c:pt>
                <c:pt idx="680">
                  <c:v>0.23713600000000001</c:v>
                </c:pt>
                <c:pt idx="681">
                  <c:v>0.25763999999999998</c:v>
                </c:pt>
                <c:pt idx="682">
                  <c:v>0.27845200000000031</c:v>
                </c:pt>
                <c:pt idx="683">
                  <c:v>0.29951100000000008</c:v>
                </c:pt>
                <c:pt idx="684">
                  <c:v>0.32081600000000354</c:v>
                </c:pt>
                <c:pt idx="685">
                  <c:v>0.34239800000000153</c:v>
                </c:pt>
                <c:pt idx="686">
                  <c:v>0.36422700000000002</c:v>
                </c:pt>
                <c:pt idx="687">
                  <c:v>0.38627300000000031</c:v>
                </c:pt>
                <c:pt idx="688">
                  <c:v>0.40853600000000001</c:v>
                </c:pt>
                <c:pt idx="689">
                  <c:v>0.43101700000000032</c:v>
                </c:pt>
                <c:pt idx="690">
                  <c:v>0.45368400000000031</c:v>
                </c:pt>
                <c:pt idx="691">
                  <c:v>0.47650800000000032</c:v>
                </c:pt>
                <c:pt idx="692">
                  <c:v>0.49955000000000038</c:v>
                </c:pt>
                <c:pt idx="693">
                  <c:v>0.52271800000000002</c:v>
                </c:pt>
                <c:pt idx="694">
                  <c:v>0.5460429999999995</c:v>
                </c:pt>
                <c:pt idx="695">
                  <c:v>0.569496</c:v>
                </c:pt>
                <c:pt idx="696">
                  <c:v>0.59307500000000191</c:v>
                </c:pt>
                <c:pt idx="697">
                  <c:v>0.61672100000000585</c:v>
                </c:pt>
                <c:pt idx="698">
                  <c:v>0.64046400000000003</c:v>
                </c:pt>
                <c:pt idx="699">
                  <c:v>0.66430299999999998</c:v>
                </c:pt>
                <c:pt idx="700">
                  <c:v>0.68814900000000612</c:v>
                </c:pt>
                <c:pt idx="701">
                  <c:v>0.71206100000000061</c:v>
                </c:pt>
                <c:pt idx="702">
                  <c:v>0.73598000000000063</c:v>
                </c:pt>
                <c:pt idx="703">
                  <c:v>0.75993400000000388</c:v>
                </c:pt>
                <c:pt idx="704">
                  <c:v>0.78386400000000001</c:v>
                </c:pt>
                <c:pt idx="705">
                  <c:v>0.80773899999999998</c:v>
                </c:pt>
                <c:pt idx="706">
                  <c:v>0.83155999999999997</c:v>
                </c:pt>
                <c:pt idx="707">
                  <c:v>0.85535499999999998</c:v>
                </c:pt>
                <c:pt idx="708">
                  <c:v>0.87903500000000434</c:v>
                </c:pt>
                <c:pt idx="709">
                  <c:v>0.90262900000000434</c:v>
                </c:pt>
                <c:pt idx="710">
                  <c:v>0.92610800000000004</c:v>
                </c:pt>
                <c:pt idx="711">
                  <c:v>0.94947000000000004</c:v>
                </c:pt>
                <c:pt idx="712">
                  <c:v>0.97265500000000293</c:v>
                </c:pt>
                <c:pt idx="713">
                  <c:v>0.99569300000000005</c:v>
                </c:pt>
                <c:pt idx="714">
                  <c:v>1.0185500000000001</c:v>
                </c:pt>
                <c:pt idx="715">
                  <c:v>1.04121</c:v>
                </c:pt>
                <c:pt idx="716">
                  <c:v>1.06365</c:v>
                </c:pt>
                <c:pt idx="717">
                  <c:v>1.08585</c:v>
                </c:pt>
                <c:pt idx="718">
                  <c:v>1.1078199999999998</c:v>
                </c:pt>
                <c:pt idx="719">
                  <c:v>1.1295199999999999</c:v>
                </c:pt>
                <c:pt idx="720">
                  <c:v>1.1509400000000001</c:v>
                </c:pt>
                <c:pt idx="721">
                  <c:v>1.1720999999999999</c:v>
                </c:pt>
                <c:pt idx="722">
                  <c:v>1.19292</c:v>
                </c:pt>
                <c:pt idx="723">
                  <c:v>1.2134799999999912</c:v>
                </c:pt>
                <c:pt idx="724">
                  <c:v>1.2336699999999889</c:v>
                </c:pt>
                <c:pt idx="725">
                  <c:v>1.2535299999999889</c:v>
                </c:pt>
                <c:pt idx="726">
                  <c:v>1.2730199999999998</c:v>
                </c:pt>
                <c:pt idx="727">
                  <c:v>1.29216</c:v>
                </c:pt>
                <c:pt idx="728">
                  <c:v>1.3108899999999999</c:v>
                </c:pt>
                <c:pt idx="729">
                  <c:v>1.32924</c:v>
                </c:pt>
                <c:pt idx="730">
                  <c:v>1.3471899999999999</c:v>
                </c:pt>
                <c:pt idx="731">
                  <c:v>1.3646799999999999</c:v>
                </c:pt>
                <c:pt idx="732">
                  <c:v>1.38175</c:v>
                </c:pt>
                <c:pt idx="733">
                  <c:v>1.39836</c:v>
                </c:pt>
                <c:pt idx="734">
                  <c:v>1.41448</c:v>
                </c:pt>
                <c:pt idx="735">
                  <c:v>1.4301199999999998</c:v>
                </c:pt>
                <c:pt idx="736">
                  <c:v>1.4452399999999905</c:v>
                </c:pt>
                <c:pt idx="737">
                  <c:v>1.4597999999999864</c:v>
                </c:pt>
                <c:pt idx="738">
                  <c:v>1.4737899999999922</c:v>
                </c:pt>
                <c:pt idx="739">
                  <c:v>1.4872299999999889</c:v>
                </c:pt>
                <c:pt idx="740">
                  <c:v>1.5000199999999999</c:v>
                </c:pt>
                <c:pt idx="741">
                  <c:v>1.5122100000000001</c:v>
                </c:pt>
                <c:pt idx="742">
                  <c:v>1.5237199999999922</c:v>
                </c:pt>
                <c:pt idx="743">
                  <c:v>1.5345800000000001</c:v>
                </c:pt>
                <c:pt idx="744">
                  <c:v>1.54474</c:v>
                </c:pt>
                <c:pt idx="745">
                  <c:v>1.5542</c:v>
                </c:pt>
                <c:pt idx="746">
                  <c:v>1.5629199999999999</c:v>
                </c:pt>
                <c:pt idx="747">
                  <c:v>1.57091</c:v>
                </c:pt>
                <c:pt idx="748">
                  <c:v>1.57816</c:v>
                </c:pt>
                <c:pt idx="749">
                  <c:v>1.58464</c:v>
                </c:pt>
                <c:pt idx="750">
                  <c:v>1.59029</c:v>
                </c:pt>
                <c:pt idx="751">
                  <c:v>1.59518</c:v>
                </c:pt>
                <c:pt idx="752">
                  <c:v>1.5992299999999922</c:v>
                </c:pt>
                <c:pt idx="753">
                  <c:v>1.60249</c:v>
                </c:pt>
                <c:pt idx="754">
                  <c:v>1.6048899999999999</c:v>
                </c:pt>
                <c:pt idx="755">
                  <c:v>1.6064000000000001</c:v>
                </c:pt>
                <c:pt idx="756">
                  <c:v>1.60711</c:v>
                </c:pt>
                <c:pt idx="757">
                  <c:v>1.60693</c:v>
                </c:pt>
                <c:pt idx="758">
                  <c:v>1.6058599999999998</c:v>
                </c:pt>
                <c:pt idx="759">
                  <c:v>1.6039299999999905</c:v>
                </c:pt>
                <c:pt idx="760">
                  <c:v>1.6010500000000001</c:v>
                </c:pt>
                <c:pt idx="761">
                  <c:v>1.59728</c:v>
                </c:pt>
                <c:pt idx="762">
                  <c:v>1.5925499999999999</c:v>
                </c:pt>
                <c:pt idx="763">
                  <c:v>1.58687</c:v>
                </c:pt>
                <c:pt idx="764">
                  <c:v>1.5802400000000001</c:v>
                </c:pt>
                <c:pt idx="765">
                  <c:v>1.57263</c:v>
                </c:pt>
                <c:pt idx="766">
                  <c:v>1.5640700000000001</c:v>
                </c:pt>
                <c:pt idx="767">
                  <c:v>1.5544899999999999</c:v>
                </c:pt>
                <c:pt idx="768">
                  <c:v>1.5439399999999905</c:v>
                </c:pt>
                <c:pt idx="769">
                  <c:v>1.53237</c:v>
                </c:pt>
                <c:pt idx="770">
                  <c:v>1.5198199999999922</c:v>
                </c:pt>
                <c:pt idx="771">
                  <c:v>1.50623</c:v>
                </c:pt>
                <c:pt idx="772">
                  <c:v>1.4916199999999922</c:v>
                </c:pt>
                <c:pt idx="773">
                  <c:v>1.47604</c:v>
                </c:pt>
                <c:pt idx="774">
                  <c:v>1.4594199999999922</c:v>
                </c:pt>
                <c:pt idx="775">
                  <c:v>1.4417799999999903</c:v>
                </c:pt>
                <c:pt idx="776">
                  <c:v>1.4231399999999903</c:v>
                </c:pt>
                <c:pt idx="777">
                  <c:v>1.4035199999999906</c:v>
                </c:pt>
                <c:pt idx="778">
                  <c:v>1.38289</c:v>
                </c:pt>
                <c:pt idx="779">
                  <c:v>1.3612899999999999</c:v>
                </c:pt>
                <c:pt idx="780">
                  <c:v>1.3387100000000001</c:v>
                </c:pt>
                <c:pt idx="781">
                  <c:v>1.31518</c:v>
                </c:pt>
                <c:pt idx="782">
                  <c:v>1.29074</c:v>
                </c:pt>
                <c:pt idx="783">
                  <c:v>1.2653899999999998</c:v>
                </c:pt>
                <c:pt idx="784">
                  <c:v>1.2391899999999998</c:v>
                </c:pt>
                <c:pt idx="785">
                  <c:v>1.21211</c:v>
                </c:pt>
                <c:pt idx="786">
                  <c:v>1.1842100000000086</c:v>
                </c:pt>
                <c:pt idx="787">
                  <c:v>1.1555199999999999</c:v>
                </c:pt>
                <c:pt idx="788">
                  <c:v>1.1261099999999999</c:v>
                </c:pt>
                <c:pt idx="789">
                  <c:v>1.0959699999999915</c:v>
                </c:pt>
                <c:pt idx="790">
                  <c:v>1.06514</c:v>
                </c:pt>
                <c:pt idx="791">
                  <c:v>1.0337399999999912</c:v>
                </c:pt>
                <c:pt idx="792">
                  <c:v>1.0017699999999889</c:v>
                </c:pt>
                <c:pt idx="793">
                  <c:v>0.96928499999999951</c:v>
                </c:pt>
                <c:pt idx="794">
                  <c:v>0.93632800000000005</c:v>
                </c:pt>
                <c:pt idx="795">
                  <c:v>0.90301500000000001</c:v>
                </c:pt>
                <c:pt idx="796">
                  <c:v>0.86934900000000503</c:v>
                </c:pt>
                <c:pt idx="797">
                  <c:v>0.83541900000000002</c:v>
                </c:pt>
                <c:pt idx="798">
                  <c:v>0.80128900000000003</c:v>
                </c:pt>
                <c:pt idx="799">
                  <c:v>0.76701799999999998</c:v>
                </c:pt>
                <c:pt idx="800">
                  <c:v>0.73272900000000585</c:v>
                </c:pt>
                <c:pt idx="801">
                  <c:v>0.69842200000000065</c:v>
                </c:pt>
                <c:pt idx="802">
                  <c:v>0.664188000000004</c:v>
                </c:pt>
                <c:pt idx="803">
                  <c:v>0.63014900000000584</c:v>
                </c:pt>
                <c:pt idx="804">
                  <c:v>0.59633499999999651</c:v>
                </c:pt>
                <c:pt idx="805">
                  <c:v>0.56280600000000003</c:v>
                </c:pt>
                <c:pt idx="806">
                  <c:v>0.52971500000000005</c:v>
                </c:pt>
                <c:pt idx="807">
                  <c:v>0.49706100000000031</c:v>
                </c:pt>
                <c:pt idx="808">
                  <c:v>0.46496400000000032</c:v>
                </c:pt>
                <c:pt idx="809">
                  <c:v>0.43345600000000217</c:v>
                </c:pt>
                <c:pt idx="810">
                  <c:v>0.40262600000000032</c:v>
                </c:pt>
                <c:pt idx="811">
                  <c:v>0.37256500000000031</c:v>
                </c:pt>
                <c:pt idx="812">
                  <c:v>0.34330200000000177</c:v>
                </c:pt>
                <c:pt idx="813">
                  <c:v>0.31495800000000251</c:v>
                </c:pt>
                <c:pt idx="814">
                  <c:v>0.28750200000000031</c:v>
                </c:pt>
                <c:pt idx="815">
                  <c:v>0.26108500000000001</c:v>
                </c:pt>
                <c:pt idx="816">
                  <c:v>0.23570700000000044</c:v>
                </c:pt>
                <c:pt idx="817">
                  <c:v>0.21142600000000103</c:v>
                </c:pt>
                <c:pt idx="818">
                  <c:v>0.18830300000000041</c:v>
                </c:pt>
                <c:pt idx="819">
                  <c:v>0.16636600000000068</c:v>
                </c:pt>
                <c:pt idx="820">
                  <c:v>0.14561700000000041</c:v>
                </c:pt>
                <c:pt idx="821">
                  <c:v>0.12614400000000001</c:v>
                </c:pt>
                <c:pt idx="822">
                  <c:v>0.10794600000000019</c:v>
                </c:pt>
                <c:pt idx="823">
                  <c:v>9.105460000000061E-2</c:v>
                </c:pt>
                <c:pt idx="824">
                  <c:v>7.5436900000000598E-2</c:v>
                </c:pt>
                <c:pt idx="825">
                  <c:v>6.1123400000000112E-2</c:v>
                </c:pt>
                <c:pt idx="826">
                  <c:v>4.8143199999999976E-2</c:v>
                </c:pt>
                <c:pt idx="827">
                  <c:v>3.6496500000000091E-2</c:v>
                </c:pt>
                <c:pt idx="828">
                  <c:v>2.609120000000029E-2</c:v>
                </c:pt>
                <c:pt idx="829">
                  <c:v>1.7018400000000062E-2</c:v>
                </c:pt>
                <c:pt idx="830">
                  <c:v>9.2169300000000207E-3</c:v>
                </c:pt>
                <c:pt idx="831">
                  <c:v>2.6257700000000264E-3</c:v>
                </c:pt>
                <c:pt idx="832">
                  <c:v>-2.7552199999999996E-3</c:v>
                </c:pt>
                <c:pt idx="833">
                  <c:v>-6.9566100000000635E-3</c:v>
                </c:pt>
                <c:pt idx="834">
                  <c:v>-1.0008399999999999E-2</c:v>
                </c:pt>
                <c:pt idx="835">
                  <c:v>-1.1972000000000083E-2</c:v>
                </c:pt>
                <c:pt idx="836">
                  <c:v>-1.2907600000000003E-2</c:v>
                </c:pt>
                <c:pt idx="837">
                  <c:v>-1.2845700000000069E-2</c:v>
                </c:pt>
                <c:pt idx="838">
                  <c:v>-1.1846400000000116E-2</c:v>
                </c:pt>
                <c:pt idx="839">
                  <c:v>-9.9714700000000534E-3</c:v>
                </c:pt>
                <c:pt idx="840">
                  <c:v>-7.3105100000000114E-3</c:v>
                </c:pt>
                <c:pt idx="841">
                  <c:v>-3.8337000000000249E-3</c:v>
                </c:pt>
                <c:pt idx="842">
                  <c:v>3.0751600000000279E-4</c:v>
                </c:pt>
                <c:pt idx="843">
                  <c:v>5.1435100000000004E-3</c:v>
                </c:pt>
                <c:pt idx="844">
                  <c:v>1.0553000000000003E-2</c:v>
                </c:pt>
                <c:pt idx="845">
                  <c:v>1.6505800000000147E-2</c:v>
                </c:pt>
                <c:pt idx="846">
                  <c:v>2.2911300000000249E-2</c:v>
                </c:pt>
                <c:pt idx="847">
                  <c:v>2.9708400000000006E-2</c:v>
                </c:pt>
                <c:pt idx="848">
                  <c:v>3.6807300000000404E-2</c:v>
                </c:pt>
                <c:pt idx="849">
                  <c:v>4.4177500000000022E-2</c:v>
                </c:pt>
                <c:pt idx="850">
                  <c:v>5.175770000000017E-2</c:v>
                </c:pt>
                <c:pt idx="851">
                  <c:v>5.9458200000000426E-2</c:v>
                </c:pt>
                <c:pt idx="852">
                  <c:v>6.7218199999999992E-2</c:v>
                </c:pt>
                <c:pt idx="853">
                  <c:v>7.5037600000000593E-2</c:v>
                </c:pt>
                <c:pt idx="854">
                  <c:v>8.2794900000000268E-2</c:v>
                </c:pt>
                <c:pt idx="855">
                  <c:v>9.0491200000000022E-2</c:v>
                </c:pt>
                <c:pt idx="856">
                  <c:v>9.8065100000000863E-2</c:v>
                </c:pt>
                <c:pt idx="857">
                  <c:v>0.105487</c:v>
                </c:pt>
                <c:pt idx="858">
                  <c:v>0.11269500000000077</c:v>
                </c:pt>
                <c:pt idx="859">
                  <c:v>0.11969100000000081</c:v>
                </c:pt>
                <c:pt idx="860">
                  <c:v>0.12644300000000044</c:v>
                </c:pt>
                <c:pt idx="861">
                  <c:v>0.13292200000000001</c:v>
                </c:pt>
                <c:pt idx="862">
                  <c:v>0.13918800000000001</c:v>
                </c:pt>
                <c:pt idx="863">
                  <c:v>0.14512</c:v>
                </c:pt>
                <c:pt idx="864">
                  <c:v>0.15074700000000157</c:v>
                </c:pt>
                <c:pt idx="865">
                  <c:v>0.15604100000000137</c:v>
                </c:pt>
                <c:pt idx="866">
                  <c:v>0.16097000000000045</c:v>
                </c:pt>
                <c:pt idx="867">
                  <c:v>0.16556600000000088</c:v>
                </c:pt>
                <c:pt idx="868">
                  <c:v>0.16976700000000136</c:v>
                </c:pt>
                <c:pt idx="869">
                  <c:v>0.17363300000000001</c:v>
                </c:pt>
                <c:pt idx="870">
                  <c:v>0.17716699999999999</c:v>
                </c:pt>
                <c:pt idx="871">
                  <c:v>0.18033500000000041</c:v>
                </c:pt>
                <c:pt idx="872">
                  <c:v>0.18314000000000041</c:v>
                </c:pt>
                <c:pt idx="873">
                  <c:v>0.18561200000000044</c:v>
                </c:pt>
                <c:pt idx="874">
                  <c:v>0.18778000000000103</c:v>
                </c:pt>
                <c:pt idx="875">
                  <c:v>0.18961400000000114</c:v>
                </c:pt>
                <c:pt idx="876">
                  <c:v>0.19114500000000051</c:v>
                </c:pt>
                <c:pt idx="877">
                  <c:v>0.19237399999999991</c:v>
                </c:pt>
                <c:pt idx="878">
                  <c:v>0.19329900000000114</c:v>
                </c:pt>
                <c:pt idx="879">
                  <c:v>0.19398300000000088</c:v>
                </c:pt>
                <c:pt idx="880">
                  <c:v>0.19436300000000051</c:v>
                </c:pt>
                <c:pt idx="881">
                  <c:v>0.19453100000000051</c:v>
                </c:pt>
                <c:pt idx="882">
                  <c:v>0.19442800000000088</c:v>
                </c:pt>
                <c:pt idx="883">
                  <c:v>0.19411200000000051</c:v>
                </c:pt>
                <c:pt idx="884">
                  <c:v>0.1935550000000005</c:v>
                </c:pt>
                <c:pt idx="885">
                  <c:v>0.19281700000000088</c:v>
                </c:pt>
                <c:pt idx="886">
                  <c:v>0.19186700000000056</c:v>
                </c:pt>
                <c:pt idx="887">
                  <c:v>0.19070700000000074</c:v>
                </c:pt>
                <c:pt idx="888">
                  <c:v>0.18942500000000129</c:v>
                </c:pt>
                <c:pt idx="889">
                  <c:v>0.18793300000000157</c:v>
                </c:pt>
                <c:pt idx="890">
                  <c:v>0.18629000000000137</c:v>
                </c:pt>
                <c:pt idx="891">
                  <c:v>0.18449600000000163</c:v>
                </c:pt>
                <c:pt idx="892">
                  <c:v>0.18258199999999999</c:v>
                </c:pt>
                <c:pt idx="893">
                  <c:v>0.18054800000000132</c:v>
                </c:pt>
                <c:pt idx="894">
                  <c:v>0.17836399999999999</c:v>
                </c:pt>
                <c:pt idx="895">
                  <c:v>0.17608900000000041</c:v>
                </c:pt>
                <c:pt idx="896">
                  <c:v>0.17372399999999999</c:v>
                </c:pt>
                <c:pt idx="897">
                  <c:v>0.17127000000000001</c:v>
                </c:pt>
                <c:pt idx="898">
                  <c:v>0.16872600000000054</c:v>
                </c:pt>
                <c:pt idx="899">
                  <c:v>0.16612199999999991</c:v>
                </c:pt>
                <c:pt idx="900">
                  <c:v>0.16348900000000113</c:v>
                </c:pt>
                <c:pt idx="901">
                  <c:v>0.16079600000000094</c:v>
                </c:pt>
                <c:pt idx="902">
                  <c:v>0.15807399999999999</c:v>
                </c:pt>
                <c:pt idx="903">
                  <c:v>0.15532299999999999</c:v>
                </c:pt>
                <c:pt idx="904">
                  <c:v>0.15257299999999999</c:v>
                </c:pt>
                <c:pt idx="905">
                  <c:v>0.14982300000000001</c:v>
                </c:pt>
                <c:pt idx="906">
                  <c:v>0.14707500000000001</c:v>
                </c:pt>
                <c:pt idx="907">
                  <c:v>0.14438699999999999</c:v>
                </c:pt>
                <c:pt idx="908">
                  <c:v>0.14173100000000041</c:v>
                </c:pt>
                <c:pt idx="909">
                  <c:v>0.13910600000000001</c:v>
                </c:pt>
                <c:pt idx="910">
                  <c:v>0.136572</c:v>
                </c:pt>
                <c:pt idx="911">
                  <c:v>0.13409900000000041</c:v>
                </c:pt>
                <c:pt idx="912">
                  <c:v>0.13171700000000044</c:v>
                </c:pt>
                <c:pt idx="913">
                  <c:v>0.12945699999999999</c:v>
                </c:pt>
                <c:pt idx="914">
                  <c:v>0.12731799999999999</c:v>
                </c:pt>
                <c:pt idx="915">
                  <c:v>0.12529999999999999</c:v>
                </c:pt>
                <c:pt idx="916">
                  <c:v>0.12343400000000022</c:v>
                </c:pt>
                <c:pt idx="917">
                  <c:v>0.12174900000000002</c:v>
                </c:pt>
                <c:pt idx="918">
                  <c:v>0.12021500000000022</c:v>
                </c:pt>
                <c:pt idx="919">
                  <c:v>0.11889400000000055</c:v>
                </c:pt>
                <c:pt idx="920">
                  <c:v>0.11775300000000036</c:v>
                </c:pt>
                <c:pt idx="921">
                  <c:v>0.11682300000000036</c:v>
                </c:pt>
                <c:pt idx="922">
                  <c:v>0.11610500000000058</c:v>
                </c:pt>
                <c:pt idx="923">
                  <c:v>0.11562900000000036</c:v>
                </c:pt>
                <c:pt idx="924">
                  <c:v>0.11536299999999999</c:v>
                </c:pt>
                <c:pt idx="925">
                  <c:v>0.11536900000000012</c:v>
                </c:pt>
                <c:pt idx="926">
                  <c:v>0.11558499999999999</c:v>
                </c:pt>
                <c:pt idx="927">
                  <c:v>0.11607300000000036</c:v>
                </c:pt>
                <c:pt idx="928">
                  <c:v>0.11677100000000058</c:v>
                </c:pt>
                <c:pt idx="929">
                  <c:v>0.11771100000000036</c:v>
                </c:pt>
                <c:pt idx="930">
                  <c:v>0.11886099999999999</c:v>
                </c:pt>
                <c:pt idx="931">
                  <c:v>0.12022099999999999</c:v>
                </c:pt>
                <c:pt idx="932">
                  <c:v>0.12182300000000022</c:v>
                </c:pt>
                <c:pt idx="933">
                  <c:v>0.1235750000000006</c:v>
                </c:pt>
                <c:pt idx="934">
                  <c:v>0.12550700000000001</c:v>
                </c:pt>
                <c:pt idx="935">
                  <c:v>0.12758800000000001</c:v>
                </c:pt>
                <c:pt idx="936">
                  <c:v>0.12975999999999999</c:v>
                </c:pt>
                <c:pt idx="937">
                  <c:v>0.132051</c:v>
                </c:pt>
              </c:numCache>
            </c:numRef>
          </c:yVal>
          <c:smooth val="1"/>
        </c:ser>
        <c:ser>
          <c:idx val="2"/>
          <c:order val="2"/>
          <c:tx>
            <c:v>4 mm</c:v>
          </c:tx>
          <c:spPr>
            <a:ln w="2540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admodel01'!$P$5:$P$942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6.5914700000000489E-3</c:v>
                </c:pt>
                <c:pt idx="3">
                  <c:v>1.6120700000000137E-2</c:v>
                </c:pt>
                <c:pt idx="4">
                  <c:v>2.6568999999999988E-2</c:v>
                </c:pt>
                <c:pt idx="5">
                  <c:v>3.8051000000000189E-2</c:v>
                </c:pt>
                <c:pt idx="6">
                  <c:v>5.0676700000000012E-2</c:v>
                </c:pt>
                <c:pt idx="7">
                  <c:v>6.4562300000000503E-2</c:v>
                </c:pt>
                <c:pt idx="8">
                  <c:v>7.9837000000000685E-2</c:v>
                </c:pt>
                <c:pt idx="9">
                  <c:v>9.6639300000000622E-2</c:v>
                </c:pt>
                <c:pt idx="10">
                  <c:v>0.11512400000000078</c:v>
                </c:pt>
                <c:pt idx="11">
                  <c:v>0.13546000000000041</c:v>
                </c:pt>
                <c:pt idx="12">
                  <c:v>0.15783000000000041</c:v>
                </c:pt>
                <c:pt idx="13">
                  <c:v>0.18244400000000177</c:v>
                </c:pt>
                <c:pt idx="14">
                  <c:v>0.20952399999999999</c:v>
                </c:pt>
                <c:pt idx="15">
                  <c:v>0.23931700000000103</c:v>
                </c:pt>
                <c:pt idx="16">
                  <c:v>0.27209800000000001</c:v>
                </c:pt>
                <c:pt idx="17">
                  <c:v>0.30816500000000002</c:v>
                </c:pt>
                <c:pt idx="18">
                  <c:v>0.34785200000000227</c:v>
                </c:pt>
                <c:pt idx="19">
                  <c:v>0.39152100000000217</c:v>
                </c:pt>
                <c:pt idx="20">
                  <c:v>0.43957300000000032</c:v>
                </c:pt>
                <c:pt idx="21">
                  <c:v>0.49246200000000218</c:v>
                </c:pt>
                <c:pt idx="22">
                  <c:v>0.55066800000000005</c:v>
                </c:pt>
                <c:pt idx="23">
                  <c:v>0.61471100000000434</c:v>
                </c:pt>
                <c:pt idx="24">
                  <c:v>0.68517500000000331</c:v>
                </c:pt>
                <c:pt idx="25">
                  <c:v>0.75673100000000504</c:v>
                </c:pt>
                <c:pt idx="26">
                  <c:v>0.75673100000000504</c:v>
                </c:pt>
                <c:pt idx="27">
                  <c:v>0.75673100000000504</c:v>
                </c:pt>
                <c:pt idx="28">
                  <c:v>0.75673100000000504</c:v>
                </c:pt>
                <c:pt idx="29">
                  <c:v>0.75673100000000504</c:v>
                </c:pt>
                <c:pt idx="30">
                  <c:v>0.75673100000000504</c:v>
                </c:pt>
                <c:pt idx="31">
                  <c:v>0.75673100000000504</c:v>
                </c:pt>
                <c:pt idx="32">
                  <c:v>0.75673100000000504</c:v>
                </c:pt>
                <c:pt idx="33">
                  <c:v>0.75673100000000504</c:v>
                </c:pt>
                <c:pt idx="34">
                  <c:v>0.75673100000000504</c:v>
                </c:pt>
                <c:pt idx="35">
                  <c:v>0.75673100000000504</c:v>
                </c:pt>
                <c:pt idx="36">
                  <c:v>0.75673100000000504</c:v>
                </c:pt>
                <c:pt idx="37">
                  <c:v>0.75673100000000504</c:v>
                </c:pt>
                <c:pt idx="38">
                  <c:v>0.75673100000000504</c:v>
                </c:pt>
                <c:pt idx="39">
                  <c:v>0.75673100000000504</c:v>
                </c:pt>
                <c:pt idx="40">
                  <c:v>0.75673100000000504</c:v>
                </c:pt>
                <c:pt idx="41">
                  <c:v>0.75673100000000504</c:v>
                </c:pt>
                <c:pt idx="42">
                  <c:v>0.75673100000000504</c:v>
                </c:pt>
                <c:pt idx="43">
                  <c:v>0.75676200000000005</c:v>
                </c:pt>
                <c:pt idx="44">
                  <c:v>0.75676200000000005</c:v>
                </c:pt>
                <c:pt idx="45">
                  <c:v>0.75676200000000005</c:v>
                </c:pt>
                <c:pt idx="46">
                  <c:v>0.75676200000000005</c:v>
                </c:pt>
                <c:pt idx="47">
                  <c:v>0.75676200000000005</c:v>
                </c:pt>
                <c:pt idx="48">
                  <c:v>0.75679200000000435</c:v>
                </c:pt>
                <c:pt idx="49">
                  <c:v>0.75679200000000435</c:v>
                </c:pt>
                <c:pt idx="50">
                  <c:v>0.75679200000000435</c:v>
                </c:pt>
                <c:pt idx="51">
                  <c:v>0.75685300000000388</c:v>
                </c:pt>
                <c:pt idx="52">
                  <c:v>0.75685300000000388</c:v>
                </c:pt>
                <c:pt idx="53">
                  <c:v>0.75688400000000411</c:v>
                </c:pt>
                <c:pt idx="54">
                  <c:v>0.75691399999999998</c:v>
                </c:pt>
                <c:pt idx="55">
                  <c:v>0.75694500000000686</c:v>
                </c:pt>
                <c:pt idx="56">
                  <c:v>0.75697600000000065</c:v>
                </c:pt>
                <c:pt idx="57">
                  <c:v>0.75706700000000005</c:v>
                </c:pt>
                <c:pt idx="58">
                  <c:v>0.75709800000000504</c:v>
                </c:pt>
                <c:pt idx="59">
                  <c:v>0.75722000000000433</c:v>
                </c:pt>
                <c:pt idx="60">
                  <c:v>0.75728099999999998</c:v>
                </c:pt>
                <c:pt idx="61">
                  <c:v>0.75740300000000005</c:v>
                </c:pt>
                <c:pt idx="62">
                  <c:v>0.75752500000000433</c:v>
                </c:pt>
                <c:pt idx="63">
                  <c:v>0.75770800000000504</c:v>
                </c:pt>
                <c:pt idx="64">
                  <c:v>0.75795200000000063</c:v>
                </c:pt>
                <c:pt idx="65">
                  <c:v>0.75819700000000434</c:v>
                </c:pt>
                <c:pt idx="66">
                  <c:v>0.75850200000000001</c:v>
                </c:pt>
                <c:pt idx="67">
                  <c:v>0.75886799999999999</c:v>
                </c:pt>
                <c:pt idx="68">
                  <c:v>0.75929600000000064</c:v>
                </c:pt>
                <c:pt idx="69">
                  <c:v>0.75984600000000435</c:v>
                </c:pt>
                <c:pt idx="70">
                  <c:v>0.760517</c:v>
                </c:pt>
                <c:pt idx="71">
                  <c:v>0.76131099999999996</c:v>
                </c:pt>
                <c:pt idx="72">
                  <c:v>0.76231899999999997</c:v>
                </c:pt>
                <c:pt idx="73">
                  <c:v>0.76347900000000435</c:v>
                </c:pt>
                <c:pt idx="74">
                  <c:v>0.76497600000000165</c:v>
                </c:pt>
                <c:pt idx="75">
                  <c:v>0.76671599999999995</c:v>
                </c:pt>
                <c:pt idx="76">
                  <c:v>0.76885400000000503</c:v>
                </c:pt>
                <c:pt idx="77">
                  <c:v>0.77151099999999739</c:v>
                </c:pt>
                <c:pt idx="78">
                  <c:v>0.77468800000000293</c:v>
                </c:pt>
                <c:pt idx="79">
                  <c:v>0.7786280000000052</c:v>
                </c:pt>
                <c:pt idx="80">
                  <c:v>0.78345399999999565</c:v>
                </c:pt>
                <c:pt idx="81">
                  <c:v>0.78892200000000001</c:v>
                </c:pt>
                <c:pt idx="82">
                  <c:v>0.79506399999999611</c:v>
                </c:pt>
                <c:pt idx="83">
                  <c:v>0.80184699999999998</c:v>
                </c:pt>
                <c:pt idx="84">
                  <c:v>0.80933500000000003</c:v>
                </c:pt>
                <c:pt idx="85">
                  <c:v>0.81758799999999565</c:v>
                </c:pt>
                <c:pt idx="86">
                  <c:v>0.82660599999999995</c:v>
                </c:pt>
                <c:pt idx="87">
                  <c:v>0.83638999999999997</c:v>
                </c:pt>
                <c:pt idx="88">
                  <c:v>0.84697100000000503</c:v>
                </c:pt>
                <c:pt idx="89">
                  <c:v>0.85847200000000001</c:v>
                </c:pt>
                <c:pt idx="90">
                  <c:v>0.87086300000000005</c:v>
                </c:pt>
                <c:pt idx="91">
                  <c:v>0.8841740000000019</c:v>
                </c:pt>
                <c:pt idx="92">
                  <c:v>0.89843799999999707</c:v>
                </c:pt>
                <c:pt idx="93">
                  <c:v>0.91389900000000435</c:v>
                </c:pt>
                <c:pt idx="94">
                  <c:v>0.93043699999999496</c:v>
                </c:pt>
                <c:pt idx="95">
                  <c:v>0.94799100000000502</c:v>
                </c:pt>
                <c:pt idx="96">
                  <c:v>0.96653</c:v>
                </c:pt>
                <c:pt idx="97">
                  <c:v>0.98596499999999565</c:v>
                </c:pt>
                <c:pt idx="98">
                  <c:v>1.0061800000000001</c:v>
                </c:pt>
                <c:pt idx="99">
                  <c:v>1.0272199999999998</c:v>
                </c:pt>
                <c:pt idx="100">
                  <c:v>1.04904</c:v>
                </c:pt>
                <c:pt idx="101">
                  <c:v>1.0716399999999919</c:v>
                </c:pt>
                <c:pt idx="102">
                  <c:v>1.0949500000000001</c:v>
                </c:pt>
                <c:pt idx="103">
                  <c:v>1.1190199999999999</c:v>
                </c:pt>
                <c:pt idx="104">
                  <c:v>1.1438299999999912</c:v>
                </c:pt>
                <c:pt idx="105">
                  <c:v>1.16933</c:v>
                </c:pt>
                <c:pt idx="106">
                  <c:v>1.1955199999999999</c:v>
                </c:pt>
                <c:pt idx="107">
                  <c:v>1.22237</c:v>
                </c:pt>
                <c:pt idx="108">
                  <c:v>1.25</c:v>
                </c:pt>
                <c:pt idx="109">
                  <c:v>1.2783</c:v>
                </c:pt>
                <c:pt idx="110">
                  <c:v>1.30735</c:v>
                </c:pt>
                <c:pt idx="111">
                  <c:v>1.33724</c:v>
                </c:pt>
                <c:pt idx="112">
                  <c:v>1.3680699999999999</c:v>
                </c:pt>
                <c:pt idx="113">
                  <c:v>1.4000199999999998</c:v>
                </c:pt>
                <c:pt idx="114">
                  <c:v>1.4332599999999998</c:v>
                </c:pt>
                <c:pt idx="115">
                  <c:v>1.4679399999999887</c:v>
                </c:pt>
                <c:pt idx="116">
                  <c:v>1.50421</c:v>
                </c:pt>
                <c:pt idx="117">
                  <c:v>1.5423100000000001</c:v>
                </c:pt>
                <c:pt idx="118">
                  <c:v>1.5823400000000001</c:v>
                </c:pt>
                <c:pt idx="119">
                  <c:v>1.6244499999999999</c:v>
                </c:pt>
                <c:pt idx="120">
                  <c:v>1.6688700000000001</c:v>
                </c:pt>
                <c:pt idx="121">
                  <c:v>1.7157499999999952</c:v>
                </c:pt>
                <c:pt idx="122">
                  <c:v>1.7651800000000033</c:v>
                </c:pt>
                <c:pt idx="123">
                  <c:v>1.8173599999999999</c:v>
                </c:pt>
                <c:pt idx="124">
                  <c:v>1.87242</c:v>
                </c:pt>
                <c:pt idx="125">
                  <c:v>1.9304500000000049</c:v>
                </c:pt>
                <c:pt idx="126">
                  <c:v>1.9915999999999949</c:v>
                </c:pt>
                <c:pt idx="127">
                  <c:v>2.0559599999999967</c:v>
                </c:pt>
                <c:pt idx="128">
                  <c:v>2.1234899999999999</c:v>
                </c:pt>
                <c:pt idx="129">
                  <c:v>2.19435</c:v>
                </c:pt>
                <c:pt idx="130">
                  <c:v>2.2684299999999999</c:v>
                </c:pt>
                <c:pt idx="131">
                  <c:v>2.3457300000000001</c:v>
                </c:pt>
                <c:pt idx="132">
                  <c:v>2.4261699999999977</c:v>
                </c:pt>
                <c:pt idx="133">
                  <c:v>2.5096599999999967</c:v>
                </c:pt>
                <c:pt idx="134">
                  <c:v>2.5961399999999997</c:v>
                </c:pt>
                <c:pt idx="135">
                  <c:v>2.6855000000000002</c:v>
                </c:pt>
                <c:pt idx="136">
                  <c:v>2.7775200000000191</c:v>
                </c:pt>
                <c:pt idx="137">
                  <c:v>2.8721499999999764</c:v>
                </c:pt>
                <c:pt idx="138">
                  <c:v>2.96909</c:v>
                </c:pt>
                <c:pt idx="139">
                  <c:v>3.0681699999999998</c:v>
                </c:pt>
                <c:pt idx="140">
                  <c:v>3.1691699999999998</c:v>
                </c:pt>
                <c:pt idx="141">
                  <c:v>3.27176</c:v>
                </c:pt>
                <c:pt idx="142">
                  <c:v>3.3756799999999769</c:v>
                </c:pt>
                <c:pt idx="143">
                  <c:v>3.4805700000000002</c:v>
                </c:pt>
                <c:pt idx="144">
                  <c:v>3.5861000000000001</c:v>
                </c:pt>
                <c:pt idx="145">
                  <c:v>3.6919499999999967</c:v>
                </c:pt>
                <c:pt idx="146">
                  <c:v>3.79765</c:v>
                </c:pt>
                <c:pt idx="147">
                  <c:v>3.90279</c:v>
                </c:pt>
                <c:pt idx="148">
                  <c:v>4.0069999999999997</c:v>
                </c:pt>
                <c:pt idx="149">
                  <c:v>4.10982</c:v>
                </c:pt>
                <c:pt idx="150">
                  <c:v>4.2107400000000004</c:v>
                </c:pt>
                <c:pt idx="151">
                  <c:v>4.3093599999999999</c:v>
                </c:pt>
                <c:pt idx="152">
                  <c:v>4.4050900000000004</c:v>
                </c:pt>
                <c:pt idx="153">
                  <c:v>4.4975799999999975</c:v>
                </c:pt>
                <c:pt idx="154">
                  <c:v>4.5861799999999997</c:v>
                </c:pt>
                <c:pt idx="155">
                  <c:v>4.6704499999999998</c:v>
                </c:pt>
                <c:pt idx="156">
                  <c:v>4.7498399999999998</c:v>
                </c:pt>
                <c:pt idx="157">
                  <c:v>4.8237499999999995</c:v>
                </c:pt>
                <c:pt idx="158">
                  <c:v>4.89168</c:v>
                </c:pt>
                <c:pt idx="159">
                  <c:v>4.9531200000000002</c:v>
                </c:pt>
                <c:pt idx="160">
                  <c:v>5.0074799999999975</c:v>
                </c:pt>
                <c:pt idx="161">
                  <c:v>5.0541999999999945</c:v>
                </c:pt>
                <c:pt idx="162">
                  <c:v>5.0928299999999975</c:v>
                </c:pt>
                <c:pt idx="163">
                  <c:v>5.1228499999999855</c:v>
                </c:pt>
                <c:pt idx="164">
                  <c:v>5.1437600000000003</c:v>
                </c:pt>
                <c:pt idx="165">
                  <c:v>5.1552199999999955</c:v>
                </c:pt>
                <c:pt idx="166">
                  <c:v>5.1567400000000001</c:v>
                </c:pt>
                <c:pt idx="167">
                  <c:v>5.1480099999999975</c:v>
                </c:pt>
                <c:pt idx="168">
                  <c:v>5.1287699999999985</c:v>
                </c:pt>
                <c:pt idx="169">
                  <c:v>5.0986900000000004</c:v>
                </c:pt>
                <c:pt idx="170">
                  <c:v>5.0576299999999996</c:v>
                </c:pt>
                <c:pt idx="171">
                  <c:v>5.00549</c:v>
                </c:pt>
                <c:pt idx="172">
                  <c:v>4.9421400000000002</c:v>
                </c:pt>
                <c:pt idx="173">
                  <c:v>4.8676799999999965</c:v>
                </c:pt>
                <c:pt idx="174">
                  <c:v>4.7822100000000001</c:v>
                </c:pt>
                <c:pt idx="175">
                  <c:v>4.6857899999999955</c:v>
                </c:pt>
                <c:pt idx="176">
                  <c:v>4.5787399999999998</c:v>
                </c:pt>
                <c:pt idx="177">
                  <c:v>4.4614200000000004</c:v>
                </c:pt>
                <c:pt idx="178">
                  <c:v>4.3340899999999865</c:v>
                </c:pt>
                <c:pt idx="179">
                  <c:v>4.1972299999999985</c:v>
                </c:pt>
                <c:pt idx="180">
                  <c:v>4.0512800000000002</c:v>
                </c:pt>
                <c:pt idx="181">
                  <c:v>3.8968899999999755</c:v>
                </c:pt>
                <c:pt idx="182">
                  <c:v>3.7345999999999999</c:v>
                </c:pt>
                <c:pt idx="183">
                  <c:v>3.5650599999999977</c:v>
                </c:pt>
                <c:pt idx="184">
                  <c:v>3.3890199999999977</c:v>
                </c:pt>
                <c:pt idx="185">
                  <c:v>3.2071600000000204</c:v>
                </c:pt>
                <c:pt idx="186">
                  <c:v>3.0202300000000002</c:v>
                </c:pt>
                <c:pt idx="187">
                  <c:v>2.8290799999999967</c:v>
                </c:pt>
                <c:pt idx="188">
                  <c:v>2.6343800000000002</c:v>
                </c:pt>
                <c:pt idx="189">
                  <c:v>2.4368899999999765</c:v>
                </c:pt>
                <c:pt idx="190">
                  <c:v>2.2373500000000002</c:v>
                </c:pt>
                <c:pt idx="191">
                  <c:v>2.0363999999999987</c:v>
                </c:pt>
                <c:pt idx="192">
                  <c:v>1.83477</c:v>
                </c:pt>
                <c:pt idx="193">
                  <c:v>1.63297</c:v>
                </c:pt>
                <c:pt idx="194">
                  <c:v>1.4316499999999905</c:v>
                </c:pt>
                <c:pt idx="195">
                  <c:v>1.2312299999999889</c:v>
                </c:pt>
                <c:pt idx="196">
                  <c:v>1.0322499999999999</c:v>
                </c:pt>
                <c:pt idx="197">
                  <c:v>0.83504900000000504</c:v>
                </c:pt>
                <c:pt idx="198">
                  <c:v>0.64006799999999997</c:v>
                </c:pt>
                <c:pt idx="199">
                  <c:v>0.44757900000000095</c:v>
                </c:pt>
                <c:pt idx="200">
                  <c:v>0.25784200000000002</c:v>
                </c:pt>
                <c:pt idx="201">
                  <c:v>7.1143399999999996E-2</c:v>
                </c:pt>
                <c:pt idx="202">
                  <c:v>-0.11238200000000002</c:v>
                </c:pt>
                <c:pt idx="203">
                  <c:v>-0.29260000000000008</c:v>
                </c:pt>
                <c:pt idx="204">
                  <c:v>-0.46940600000000032</c:v>
                </c:pt>
                <c:pt idx="205">
                  <c:v>-0.64272600000000435</c:v>
                </c:pt>
                <c:pt idx="206">
                  <c:v>-0.81254800000000005</c:v>
                </c:pt>
                <c:pt idx="207">
                  <c:v>-0.97882700000000245</c:v>
                </c:pt>
                <c:pt idx="208">
                  <c:v>-1.14164</c:v>
                </c:pt>
                <c:pt idx="209">
                  <c:v>-1.3009999999999922</c:v>
                </c:pt>
                <c:pt idx="210">
                  <c:v>-1.4545599999999999</c:v>
                </c:pt>
                <c:pt idx="211">
                  <c:v>-1.6049</c:v>
                </c:pt>
                <c:pt idx="212">
                  <c:v>-1.7521000000000035</c:v>
                </c:pt>
                <c:pt idx="213">
                  <c:v>-1.8962399999999999</c:v>
                </c:pt>
                <c:pt idx="214">
                  <c:v>-2.0373299999999999</c:v>
                </c:pt>
                <c:pt idx="215">
                  <c:v>-2.1754399999999987</c:v>
                </c:pt>
                <c:pt idx="216">
                  <c:v>-2.3106499999999692</c:v>
                </c:pt>
                <c:pt idx="217">
                  <c:v>-2.4429799999999977</c:v>
                </c:pt>
                <c:pt idx="218">
                  <c:v>-2.5724299999999967</c:v>
                </c:pt>
                <c:pt idx="219">
                  <c:v>-2.6990399999999997</c:v>
                </c:pt>
                <c:pt idx="220">
                  <c:v>-2.8228299999999829</c:v>
                </c:pt>
                <c:pt idx="221">
                  <c:v>-2.94374</c:v>
                </c:pt>
                <c:pt idx="222">
                  <c:v>-3.0618099999999977</c:v>
                </c:pt>
                <c:pt idx="223">
                  <c:v>-3.1770100000000001</c:v>
                </c:pt>
                <c:pt idx="224">
                  <c:v>-3.2892899999999998</c:v>
                </c:pt>
                <c:pt idx="225">
                  <c:v>-3.3986999999999967</c:v>
                </c:pt>
                <c:pt idx="226">
                  <c:v>-3.5051399999999999</c:v>
                </c:pt>
                <c:pt idx="227">
                  <c:v>-3.6085600000000002</c:v>
                </c:pt>
                <c:pt idx="228">
                  <c:v>-3.7089400000000001</c:v>
                </c:pt>
                <c:pt idx="229">
                  <c:v>-3.8062399999999967</c:v>
                </c:pt>
                <c:pt idx="230">
                  <c:v>-3.9003899999999998</c:v>
                </c:pt>
                <c:pt idx="231">
                  <c:v>-3.9913399999999997</c:v>
                </c:pt>
                <c:pt idx="232">
                  <c:v>-4.0790600000000365</c:v>
                </c:pt>
                <c:pt idx="233">
                  <c:v>-4.1634699999999976</c:v>
                </c:pt>
                <c:pt idx="234">
                  <c:v>-4.2444999999999995</c:v>
                </c:pt>
                <c:pt idx="235">
                  <c:v>-4.3221699999999945</c:v>
                </c:pt>
                <c:pt idx="236">
                  <c:v>-4.3963799999999997</c:v>
                </c:pt>
                <c:pt idx="237">
                  <c:v>-4.4670799999999975</c:v>
                </c:pt>
                <c:pt idx="238">
                  <c:v>-4.53423</c:v>
                </c:pt>
                <c:pt idx="239">
                  <c:v>-4.5978299999999965</c:v>
                </c:pt>
                <c:pt idx="240">
                  <c:v>-4.6577899999999746</c:v>
                </c:pt>
                <c:pt idx="241">
                  <c:v>-4.7140999999999975</c:v>
                </c:pt>
                <c:pt idx="242">
                  <c:v>-4.7667000000000002</c:v>
                </c:pt>
                <c:pt idx="243">
                  <c:v>-4.81562</c:v>
                </c:pt>
                <c:pt idx="244">
                  <c:v>-4.8607899999999855</c:v>
                </c:pt>
                <c:pt idx="245">
                  <c:v>-4.9021799999999995</c:v>
                </c:pt>
                <c:pt idx="246">
                  <c:v>-4.9398100000000014</c:v>
                </c:pt>
                <c:pt idx="247">
                  <c:v>-4.9736800000000034</c:v>
                </c:pt>
                <c:pt idx="248">
                  <c:v>-5.0037399999999996</c:v>
                </c:pt>
                <c:pt idx="249">
                  <c:v>-5.0300099999999999</c:v>
                </c:pt>
                <c:pt idx="250">
                  <c:v>-5.0525099999999945</c:v>
                </c:pt>
                <c:pt idx="251">
                  <c:v>-5.0712500000000134</c:v>
                </c:pt>
                <c:pt idx="252">
                  <c:v>-5.0861999999999998</c:v>
                </c:pt>
                <c:pt idx="253">
                  <c:v>-5.0974199999999845</c:v>
                </c:pt>
                <c:pt idx="254">
                  <c:v>-5.1049399999999645</c:v>
                </c:pt>
                <c:pt idx="255">
                  <c:v>-5.1087600000000002</c:v>
                </c:pt>
                <c:pt idx="256">
                  <c:v>-5.1089399999999845</c:v>
                </c:pt>
                <c:pt idx="257">
                  <c:v>-5.1055099999999856</c:v>
                </c:pt>
                <c:pt idx="258">
                  <c:v>-5.09849</c:v>
                </c:pt>
                <c:pt idx="259">
                  <c:v>-5.0880099999999997</c:v>
                </c:pt>
                <c:pt idx="260">
                  <c:v>-5.0740600000000002</c:v>
                </c:pt>
                <c:pt idx="261">
                  <c:v>-5.0567200000000003</c:v>
                </c:pt>
                <c:pt idx="262">
                  <c:v>-5.0360800000000001</c:v>
                </c:pt>
                <c:pt idx="263">
                  <c:v>-5.0121699999999985</c:v>
                </c:pt>
                <c:pt idx="264">
                  <c:v>-4.9851000000000001</c:v>
                </c:pt>
                <c:pt idx="265">
                  <c:v>-4.9548699999999997</c:v>
                </c:pt>
                <c:pt idx="266">
                  <c:v>-4.9215900000000001</c:v>
                </c:pt>
                <c:pt idx="267">
                  <c:v>-4.8853499999999999</c:v>
                </c:pt>
                <c:pt idx="268">
                  <c:v>-4.8461600000000002</c:v>
                </c:pt>
                <c:pt idx="269">
                  <c:v>-4.8041299999999945</c:v>
                </c:pt>
                <c:pt idx="270">
                  <c:v>-4.7593199999999998</c:v>
                </c:pt>
                <c:pt idx="271">
                  <c:v>-4.7118000000000002</c:v>
                </c:pt>
                <c:pt idx="272">
                  <c:v>-4.6616499999999998</c:v>
                </c:pt>
                <c:pt idx="273">
                  <c:v>-4.6089399999999845</c:v>
                </c:pt>
                <c:pt idx="274">
                  <c:v>-4.55375</c:v>
                </c:pt>
                <c:pt idx="275">
                  <c:v>-4.4961700000000002</c:v>
                </c:pt>
                <c:pt idx="276">
                  <c:v>-4.4362600000000558</c:v>
                </c:pt>
                <c:pt idx="277">
                  <c:v>-4.3741099999999955</c:v>
                </c:pt>
                <c:pt idx="278">
                  <c:v>-4.3098400000000003</c:v>
                </c:pt>
                <c:pt idx="279">
                  <c:v>-4.2434799999999999</c:v>
                </c:pt>
                <c:pt idx="280">
                  <c:v>-4.1751699999999996</c:v>
                </c:pt>
                <c:pt idx="281">
                  <c:v>-4.1049999999999756</c:v>
                </c:pt>
                <c:pt idx="282">
                  <c:v>-4.03308</c:v>
                </c:pt>
                <c:pt idx="283">
                  <c:v>-3.9594699999999778</c:v>
                </c:pt>
                <c:pt idx="284">
                  <c:v>-3.8843000000000001</c:v>
                </c:pt>
                <c:pt idx="285">
                  <c:v>-3.8076399999999997</c:v>
                </c:pt>
                <c:pt idx="286">
                  <c:v>-3.7295900000000173</c:v>
                </c:pt>
                <c:pt idx="287">
                  <c:v>-3.65029</c:v>
                </c:pt>
                <c:pt idx="288">
                  <c:v>-3.56982</c:v>
                </c:pt>
                <c:pt idx="289">
                  <c:v>-3.4883000000000002</c:v>
                </c:pt>
                <c:pt idx="290">
                  <c:v>-3.4058199999999967</c:v>
                </c:pt>
                <c:pt idx="291">
                  <c:v>-3.3224799999999779</c:v>
                </c:pt>
                <c:pt idx="292">
                  <c:v>-3.2383899999999999</c:v>
                </c:pt>
                <c:pt idx="293">
                  <c:v>-3.1536499999999967</c:v>
                </c:pt>
                <c:pt idx="294">
                  <c:v>-3.0683600000000002</c:v>
                </c:pt>
                <c:pt idx="295">
                  <c:v>-2.9825599999999977</c:v>
                </c:pt>
                <c:pt idx="296">
                  <c:v>-2.8963899999999967</c:v>
                </c:pt>
                <c:pt idx="297">
                  <c:v>-2.8098799999999819</c:v>
                </c:pt>
                <c:pt idx="298">
                  <c:v>-2.7230900000000204</c:v>
                </c:pt>
                <c:pt idx="299">
                  <c:v>-2.6361699999999977</c:v>
                </c:pt>
                <c:pt idx="300">
                  <c:v>-2.5490499999999967</c:v>
                </c:pt>
                <c:pt idx="301">
                  <c:v>-2.4618499999999779</c:v>
                </c:pt>
                <c:pt idx="302">
                  <c:v>-2.3746399999999968</c:v>
                </c:pt>
                <c:pt idx="303">
                  <c:v>-2.2873600000000205</c:v>
                </c:pt>
                <c:pt idx="304">
                  <c:v>-2.2000799999999998</c:v>
                </c:pt>
                <c:pt idx="305">
                  <c:v>-2.1128199999999819</c:v>
                </c:pt>
                <c:pt idx="306">
                  <c:v>-2.0256099999999977</c:v>
                </c:pt>
                <c:pt idx="307">
                  <c:v>-1.9384100000000044</c:v>
                </c:pt>
                <c:pt idx="308">
                  <c:v>-1.8512500000000001</c:v>
                </c:pt>
                <c:pt idx="309">
                  <c:v>-1.7641400000000043</c:v>
                </c:pt>
                <c:pt idx="310">
                  <c:v>-1.6770400000000001</c:v>
                </c:pt>
                <c:pt idx="311">
                  <c:v>-1.5899899999999998</c:v>
                </c:pt>
                <c:pt idx="312">
                  <c:v>-1.50295</c:v>
                </c:pt>
                <c:pt idx="313">
                  <c:v>-1.4159899999999901</c:v>
                </c:pt>
                <c:pt idx="314">
                  <c:v>-1.32901</c:v>
                </c:pt>
                <c:pt idx="315">
                  <c:v>-1.24211</c:v>
                </c:pt>
                <c:pt idx="316">
                  <c:v>-1.15523</c:v>
                </c:pt>
                <c:pt idx="317">
                  <c:v>-1.0684199999999999</c:v>
                </c:pt>
                <c:pt idx="318">
                  <c:v>-0.98171299999999495</c:v>
                </c:pt>
                <c:pt idx="319">
                  <c:v>-0.89514700000000214</c:v>
                </c:pt>
                <c:pt idx="320">
                  <c:v>-0.80877900000000502</c:v>
                </c:pt>
                <c:pt idx="321">
                  <c:v>-0.72260899999999995</c:v>
                </c:pt>
                <c:pt idx="322">
                  <c:v>-0.63672900000000698</c:v>
                </c:pt>
                <c:pt idx="323">
                  <c:v>-0.551261</c:v>
                </c:pt>
                <c:pt idx="324">
                  <c:v>-0.46620600000000001</c:v>
                </c:pt>
                <c:pt idx="325">
                  <c:v>-0.38168600000000258</c:v>
                </c:pt>
                <c:pt idx="326">
                  <c:v>-0.29779300000000003</c:v>
                </c:pt>
                <c:pt idx="327">
                  <c:v>-0.21465200000000001</c:v>
                </c:pt>
                <c:pt idx="328">
                  <c:v>-0.132354</c:v>
                </c:pt>
                <c:pt idx="329">
                  <c:v>-5.0962300000000134E-2</c:v>
                </c:pt>
                <c:pt idx="330">
                  <c:v>2.9337000000000099E-2</c:v>
                </c:pt>
                <c:pt idx="331">
                  <c:v>0.10842100000000029</c:v>
                </c:pt>
                <c:pt idx="332">
                  <c:v>0.18619500000000044</c:v>
                </c:pt>
                <c:pt idx="333">
                  <c:v>0.2625630000000001</c:v>
                </c:pt>
                <c:pt idx="334">
                  <c:v>0.33734100000000194</c:v>
                </c:pt>
                <c:pt idx="335">
                  <c:v>0.41040300000000002</c:v>
                </c:pt>
                <c:pt idx="336">
                  <c:v>0.48165200000000002</c:v>
                </c:pt>
                <c:pt idx="337">
                  <c:v>0.55096400000000001</c:v>
                </c:pt>
                <c:pt idx="338">
                  <c:v>0.61818099999999998</c:v>
                </c:pt>
                <c:pt idx="339">
                  <c:v>0.68317799999999962</c:v>
                </c:pt>
                <c:pt idx="340">
                  <c:v>0.74591799999999997</c:v>
                </c:pt>
                <c:pt idx="341">
                  <c:v>0.80618299999999565</c:v>
                </c:pt>
                <c:pt idx="342">
                  <c:v>0.86397100000000504</c:v>
                </c:pt>
                <c:pt idx="343">
                  <c:v>0.91912099999999997</c:v>
                </c:pt>
                <c:pt idx="344">
                  <c:v>0.97156899999999691</c:v>
                </c:pt>
                <c:pt idx="345">
                  <c:v>1.0212199999999998</c:v>
                </c:pt>
                <c:pt idx="346">
                  <c:v>1.0680000000000001</c:v>
                </c:pt>
                <c:pt idx="347">
                  <c:v>1.1118599999999998</c:v>
                </c:pt>
                <c:pt idx="348">
                  <c:v>1.15266</c:v>
                </c:pt>
                <c:pt idx="349">
                  <c:v>1.1904699999999999</c:v>
                </c:pt>
                <c:pt idx="350">
                  <c:v>1.2251799999999922</c:v>
                </c:pt>
                <c:pt idx="351">
                  <c:v>1.2567699999999922</c:v>
                </c:pt>
                <c:pt idx="352">
                  <c:v>1.2851999999999912</c:v>
                </c:pt>
                <c:pt idx="353">
                  <c:v>1.31047</c:v>
                </c:pt>
                <c:pt idx="354">
                  <c:v>1.33257</c:v>
                </c:pt>
                <c:pt idx="355">
                  <c:v>1.35148</c:v>
                </c:pt>
                <c:pt idx="356">
                  <c:v>1.3672199999999999</c:v>
                </c:pt>
                <c:pt idx="357">
                  <c:v>1.3798599999999999</c:v>
                </c:pt>
                <c:pt idx="358">
                  <c:v>1.3893599999999999</c:v>
                </c:pt>
                <c:pt idx="359">
                  <c:v>1.39581</c:v>
                </c:pt>
                <c:pt idx="360">
                  <c:v>1.39924</c:v>
                </c:pt>
                <c:pt idx="361">
                  <c:v>1.3996899999999999</c:v>
                </c:pt>
                <c:pt idx="362">
                  <c:v>1.3973</c:v>
                </c:pt>
                <c:pt idx="363">
                  <c:v>1.3920300000000001</c:v>
                </c:pt>
                <c:pt idx="364">
                  <c:v>1.3840399999999999</c:v>
                </c:pt>
                <c:pt idx="365">
                  <c:v>1.37344</c:v>
                </c:pt>
                <c:pt idx="366">
                  <c:v>1.3602500000000077</c:v>
                </c:pt>
                <c:pt idx="367">
                  <c:v>1.3446400000000001</c:v>
                </c:pt>
                <c:pt idx="368">
                  <c:v>1.3267199999999999</c:v>
                </c:pt>
                <c:pt idx="369">
                  <c:v>1.3063100000000001</c:v>
                </c:pt>
                <c:pt idx="370">
                  <c:v>1.2838499999999922</c:v>
                </c:pt>
                <c:pt idx="371">
                  <c:v>1.2594799999999922</c:v>
                </c:pt>
                <c:pt idx="372">
                  <c:v>1.2333599999999998</c:v>
                </c:pt>
                <c:pt idx="373">
                  <c:v>1.2056599999999922</c:v>
                </c:pt>
                <c:pt idx="374">
                  <c:v>1.1766000000000001</c:v>
                </c:pt>
                <c:pt idx="375">
                  <c:v>1.14642</c:v>
                </c:pt>
                <c:pt idx="376">
                  <c:v>1.11521</c:v>
                </c:pt>
                <c:pt idx="377">
                  <c:v>1.0832599999999999</c:v>
                </c:pt>
                <c:pt idx="378">
                  <c:v>1.05074</c:v>
                </c:pt>
                <c:pt idx="379">
                  <c:v>1.017869999999989</c:v>
                </c:pt>
                <c:pt idx="380">
                  <c:v>0.98484400000000005</c:v>
                </c:pt>
                <c:pt idx="381">
                  <c:v>0.95183300000000004</c:v>
                </c:pt>
                <c:pt idx="382">
                  <c:v>0.9190469999999995</c:v>
                </c:pt>
                <c:pt idx="383">
                  <c:v>0.88676000000000166</c:v>
                </c:pt>
                <c:pt idx="384">
                  <c:v>0.85503499999999999</c:v>
                </c:pt>
                <c:pt idx="385">
                  <c:v>0.82405300000000004</c:v>
                </c:pt>
                <c:pt idx="386">
                  <c:v>0.79402899999999998</c:v>
                </c:pt>
                <c:pt idx="387">
                  <c:v>0.76508399999999999</c:v>
                </c:pt>
                <c:pt idx="388">
                  <c:v>0.73740099999999997</c:v>
                </c:pt>
                <c:pt idx="389">
                  <c:v>0.71097800000000388</c:v>
                </c:pt>
                <c:pt idx="390">
                  <c:v>0.68602900000000566</c:v>
                </c:pt>
                <c:pt idx="391">
                  <c:v>0.66258300000000003</c:v>
                </c:pt>
                <c:pt idx="392">
                  <c:v>0.64069900000000879</c:v>
                </c:pt>
                <c:pt idx="393">
                  <c:v>0.62046900000000005</c:v>
                </c:pt>
                <c:pt idx="394">
                  <c:v>0.60183100000000433</c:v>
                </c:pt>
                <c:pt idx="395">
                  <c:v>0.58487400000000189</c:v>
                </c:pt>
                <c:pt idx="396">
                  <c:v>0.56956699999999427</c:v>
                </c:pt>
                <c:pt idx="397">
                  <c:v>0.55584900000000503</c:v>
                </c:pt>
                <c:pt idx="398">
                  <c:v>0.54368899999999998</c:v>
                </c:pt>
                <c:pt idx="399">
                  <c:v>0.53302400000000005</c:v>
                </c:pt>
                <c:pt idx="400">
                  <c:v>0.52376299999999565</c:v>
                </c:pt>
                <c:pt idx="401">
                  <c:v>0.515876</c:v>
                </c:pt>
                <c:pt idx="402">
                  <c:v>0.50920799999999611</c:v>
                </c:pt>
                <c:pt idx="403">
                  <c:v>0.50366999999999951</c:v>
                </c:pt>
                <c:pt idx="404">
                  <c:v>0.499137</c:v>
                </c:pt>
                <c:pt idx="405">
                  <c:v>0.49548900000000218</c:v>
                </c:pt>
                <c:pt idx="406">
                  <c:v>0.49254300000000001</c:v>
                </c:pt>
                <c:pt idx="407">
                  <c:v>0.49026600000000031</c:v>
                </c:pt>
                <c:pt idx="408">
                  <c:v>0.48841700000000032</c:v>
                </c:pt>
                <c:pt idx="409">
                  <c:v>0.48693400000000031</c:v>
                </c:pt>
                <c:pt idx="410">
                  <c:v>0.48560300000000001</c:v>
                </c:pt>
                <c:pt idx="411">
                  <c:v>0.48436300000000032</c:v>
                </c:pt>
                <c:pt idx="412">
                  <c:v>0.4830330000000001</c:v>
                </c:pt>
                <c:pt idx="413">
                  <c:v>0.48151900000000031</c:v>
                </c:pt>
                <c:pt idx="414">
                  <c:v>0.4797300000000001</c:v>
                </c:pt>
                <c:pt idx="415">
                  <c:v>0.47751400000000038</c:v>
                </c:pt>
                <c:pt idx="416">
                  <c:v>0.47478100000000001</c:v>
                </c:pt>
                <c:pt idx="417">
                  <c:v>0.47146800000000194</c:v>
                </c:pt>
                <c:pt idx="418">
                  <c:v>0.46751400000000032</c:v>
                </c:pt>
                <c:pt idx="419">
                  <c:v>0.46282900000000032</c:v>
                </c:pt>
                <c:pt idx="420">
                  <c:v>0.45735100000000001</c:v>
                </c:pt>
                <c:pt idx="421">
                  <c:v>0.45108000000000031</c:v>
                </c:pt>
                <c:pt idx="422">
                  <c:v>0.44395600000000107</c:v>
                </c:pt>
                <c:pt idx="423">
                  <c:v>0.43597800000000292</c:v>
                </c:pt>
                <c:pt idx="424">
                  <c:v>0.42717900000000031</c:v>
                </c:pt>
                <c:pt idx="425">
                  <c:v>0.41752600000000217</c:v>
                </c:pt>
                <c:pt idx="426">
                  <c:v>0.40708200000000194</c:v>
                </c:pt>
                <c:pt idx="427">
                  <c:v>0.39587700000000298</c:v>
                </c:pt>
                <c:pt idx="428">
                  <c:v>0.38394100000000031</c:v>
                </c:pt>
                <c:pt idx="429">
                  <c:v>0.37133700000000008</c:v>
                </c:pt>
                <c:pt idx="430">
                  <c:v>0.358155</c:v>
                </c:pt>
                <c:pt idx="431">
                  <c:v>0.34442700000000165</c:v>
                </c:pt>
                <c:pt idx="432">
                  <c:v>0.33024400000000032</c:v>
                </c:pt>
                <c:pt idx="433">
                  <c:v>0.31575900000000001</c:v>
                </c:pt>
                <c:pt idx="434">
                  <c:v>0.30097100000000032</c:v>
                </c:pt>
                <c:pt idx="435">
                  <c:v>0.28603300000000004</c:v>
                </c:pt>
                <c:pt idx="436">
                  <c:v>0.27103500000000003</c:v>
                </c:pt>
                <c:pt idx="437">
                  <c:v>0.25604099999999996</c:v>
                </c:pt>
                <c:pt idx="438">
                  <c:v>0.24120000000000041</c:v>
                </c:pt>
                <c:pt idx="439">
                  <c:v>0.22654500000000113</c:v>
                </c:pt>
                <c:pt idx="440">
                  <c:v>0.21225500000000044</c:v>
                </c:pt>
                <c:pt idx="441">
                  <c:v>0.19833300000000051</c:v>
                </c:pt>
                <c:pt idx="442">
                  <c:v>0.18492900000000129</c:v>
                </c:pt>
                <c:pt idx="443">
                  <c:v>0.17207500000000001</c:v>
                </c:pt>
                <c:pt idx="444">
                  <c:v>0.15988900000000103</c:v>
                </c:pt>
                <c:pt idx="445">
                  <c:v>0.14843500000000137</c:v>
                </c:pt>
                <c:pt idx="446">
                  <c:v>0.13771100000000044</c:v>
                </c:pt>
                <c:pt idx="447">
                  <c:v>0.12786800000000001</c:v>
                </c:pt>
                <c:pt idx="448">
                  <c:v>0.11884599999999999</c:v>
                </c:pt>
                <c:pt idx="449">
                  <c:v>0.11076600000000074</c:v>
                </c:pt>
                <c:pt idx="450">
                  <c:v>0.10359699999999999</c:v>
                </c:pt>
                <c:pt idx="451">
                  <c:v>9.7401100000000018E-2</c:v>
                </c:pt>
                <c:pt idx="452">
                  <c:v>9.2145000000000005E-2</c:v>
                </c:pt>
                <c:pt idx="453">
                  <c:v>8.7891100000000028E-2</c:v>
                </c:pt>
                <c:pt idx="454">
                  <c:v>8.4577900000000664E-2</c:v>
                </c:pt>
                <c:pt idx="455">
                  <c:v>8.2145600000000027E-2</c:v>
                </c:pt>
                <c:pt idx="456">
                  <c:v>8.0592600000000028E-2</c:v>
                </c:pt>
                <c:pt idx="457">
                  <c:v>7.9828899999999994E-2</c:v>
                </c:pt>
                <c:pt idx="458">
                  <c:v>7.9853800000000474E-2</c:v>
                </c:pt>
                <c:pt idx="459">
                  <c:v>8.0637600000000226E-2</c:v>
                </c:pt>
                <c:pt idx="460">
                  <c:v>8.2027500000000045E-2</c:v>
                </c:pt>
                <c:pt idx="461">
                  <c:v>8.4085800000000266E-2</c:v>
                </c:pt>
                <c:pt idx="462">
                  <c:v>8.6659600000000225E-2</c:v>
                </c:pt>
                <c:pt idx="463">
                  <c:v>8.9689000000000046E-2</c:v>
                </c:pt>
                <c:pt idx="464">
                  <c:v>9.3112500000000042E-2</c:v>
                </c:pt>
                <c:pt idx="465">
                  <c:v>9.6840000000000023E-2</c:v>
                </c:pt>
                <c:pt idx="466">
                  <c:v>0.100811</c:v>
                </c:pt>
                <c:pt idx="467">
                  <c:v>0.10496300000000022</c:v>
                </c:pt>
                <c:pt idx="468">
                  <c:v>0.10917700000000002</c:v>
                </c:pt>
                <c:pt idx="469">
                  <c:v>0.11342099999999999</c:v>
                </c:pt>
                <c:pt idx="470">
                  <c:v>0.11763500000000077</c:v>
                </c:pt>
                <c:pt idx="471">
                  <c:v>0.12172800000000022</c:v>
                </c:pt>
                <c:pt idx="472">
                  <c:v>0.125669</c:v>
                </c:pt>
                <c:pt idx="473">
                  <c:v>0.12936700000000001</c:v>
                </c:pt>
                <c:pt idx="474">
                  <c:v>0.132823</c:v>
                </c:pt>
                <c:pt idx="475">
                  <c:v>0.13594600000000137</c:v>
                </c:pt>
                <c:pt idx="476">
                  <c:v>0.13873400000000041</c:v>
                </c:pt>
                <c:pt idx="477">
                  <c:v>0.14115800000000001</c:v>
                </c:pt>
                <c:pt idx="478">
                  <c:v>0.14315700000000001</c:v>
                </c:pt>
                <c:pt idx="479">
                  <c:v>0.14479200000000106</c:v>
                </c:pt>
                <c:pt idx="480">
                  <c:v>0.14600199999999999</c:v>
                </c:pt>
                <c:pt idx="481">
                  <c:v>0.14678700000000044</c:v>
                </c:pt>
                <c:pt idx="482">
                  <c:v>0.14714700000000044</c:v>
                </c:pt>
                <c:pt idx="483">
                  <c:v>0.14714300000000041</c:v>
                </c:pt>
                <c:pt idx="484">
                  <c:v>0.14674400000000137</c:v>
                </c:pt>
                <c:pt idx="485">
                  <c:v>0.14598200000000044</c:v>
                </c:pt>
                <c:pt idx="486">
                  <c:v>0.14491600000000157</c:v>
                </c:pt>
                <c:pt idx="487">
                  <c:v>0.14354600000000117</c:v>
                </c:pt>
                <c:pt idx="488">
                  <c:v>0.14190300000000103</c:v>
                </c:pt>
                <c:pt idx="489">
                  <c:v>0.14001800000000103</c:v>
                </c:pt>
                <c:pt idx="490">
                  <c:v>0.13795199999999999</c:v>
                </c:pt>
                <c:pt idx="491">
                  <c:v>0.13573299999999999</c:v>
                </c:pt>
                <c:pt idx="492">
                  <c:v>0.13339300000000001</c:v>
                </c:pt>
                <c:pt idx="493">
                  <c:v>0.131024</c:v>
                </c:pt>
                <c:pt idx="494">
                  <c:v>0.12862399999999988</c:v>
                </c:pt>
                <c:pt idx="495">
                  <c:v>0.126225</c:v>
                </c:pt>
                <c:pt idx="496">
                  <c:v>0.123917</c:v>
                </c:pt>
                <c:pt idx="497">
                  <c:v>0.12170000000000022</c:v>
                </c:pt>
                <c:pt idx="498">
                  <c:v>0.11960500000000074</c:v>
                </c:pt>
                <c:pt idx="499">
                  <c:v>0.11769200000000078</c:v>
                </c:pt>
                <c:pt idx="500">
                  <c:v>0.11596200000000036</c:v>
                </c:pt>
                <c:pt idx="501">
                  <c:v>0.11450500000000036</c:v>
                </c:pt>
                <c:pt idx="502">
                  <c:v>0.11323000000000039</c:v>
                </c:pt>
                <c:pt idx="503">
                  <c:v>0.11225800000000002</c:v>
                </c:pt>
                <c:pt idx="504">
                  <c:v>0.11156000000000027</c:v>
                </c:pt>
                <c:pt idx="505">
                  <c:v>0.1111350000000005</c:v>
                </c:pt>
                <c:pt idx="506">
                  <c:v>0.11104300000000021</c:v>
                </c:pt>
                <c:pt idx="507">
                  <c:v>0.11122600000000081</c:v>
                </c:pt>
                <c:pt idx="508">
                  <c:v>0.11174099999999999</c:v>
                </c:pt>
                <c:pt idx="509">
                  <c:v>0.11253000000000024</c:v>
                </c:pt>
                <c:pt idx="510">
                  <c:v>0.11359200000000054</c:v>
                </c:pt>
                <c:pt idx="511">
                  <c:v>0.11492600000000069</c:v>
                </c:pt>
                <c:pt idx="512">
                  <c:v>0.11653500000000058</c:v>
                </c:pt>
                <c:pt idx="513">
                  <c:v>0.11835500000000021</c:v>
                </c:pt>
                <c:pt idx="514">
                  <c:v>0.120418</c:v>
                </c:pt>
                <c:pt idx="515">
                  <c:v>0.12263300000000066</c:v>
                </c:pt>
                <c:pt idx="516">
                  <c:v>0.12503</c:v>
                </c:pt>
                <c:pt idx="517">
                  <c:v>0.127579</c:v>
                </c:pt>
                <c:pt idx="518">
                  <c:v>0.13021800000000044</c:v>
                </c:pt>
                <c:pt idx="519">
                  <c:v>0.13300999999999999</c:v>
                </c:pt>
                <c:pt idx="520">
                  <c:v>0.13583200000000001</c:v>
                </c:pt>
                <c:pt idx="521">
                  <c:v>0.138684</c:v>
                </c:pt>
                <c:pt idx="522">
                  <c:v>0.14153700000000041</c:v>
                </c:pt>
                <c:pt idx="523">
                  <c:v>0.14432900000000001</c:v>
                </c:pt>
                <c:pt idx="524">
                  <c:v>0.14709000000000041</c:v>
                </c:pt>
                <c:pt idx="525">
                  <c:v>0.14976200000000117</c:v>
                </c:pt>
                <c:pt idx="526">
                  <c:v>0.15231100000000103</c:v>
                </c:pt>
                <c:pt idx="527">
                  <c:v>0.15473900000000146</c:v>
                </c:pt>
                <c:pt idx="528">
                  <c:v>0.15698600000000132</c:v>
                </c:pt>
                <c:pt idx="529">
                  <c:v>0.15908000000000044</c:v>
                </c:pt>
                <c:pt idx="530">
                  <c:v>0.16099300000000114</c:v>
                </c:pt>
                <c:pt idx="531">
                  <c:v>0.1626930000000005</c:v>
                </c:pt>
                <c:pt idx="532">
                  <c:v>0.16418099999999999</c:v>
                </c:pt>
                <c:pt idx="533">
                  <c:v>0.16542600000000088</c:v>
                </c:pt>
                <c:pt idx="534">
                  <c:v>0.16642800000000088</c:v>
                </c:pt>
                <c:pt idx="535">
                  <c:v>0.16721800000000156</c:v>
                </c:pt>
                <c:pt idx="536">
                  <c:v>0.16776500000000114</c:v>
                </c:pt>
                <c:pt idx="537">
                  <c:v>0.16806900000000113</c:v>
                </c:pt>
                <c:pt idx="538">
                  <c:v>0.16813100000000045</c:v>
                </c:pt>
                <c:pt idx="539">
                  <c:v>0.16792000000000068</c:v>
                </c:pt>
                <c:pt idx="540">
                  <c:v>0.16749600000000156</c:v>
                </c:pt>
                <c:pt idx="541">
                  <c:v>0.16683000000000051</c:v>
                </c:pt>
                <c:pt idx="542">
                  <c:v>0.16592100000000068</c:v>
                </c:pt>
                <c:pt idx="543">
                  <c:v>0.16476900000000136</c:v>
                </c:pt>
                <c:pt idx="544">
                  <c:v>0.16340500000000094</c:v>
                </c:pt>
                <c:pt idx="545">
                  <c:v>0.16182800000000044</c:v>
                </c:pt>
                <c:pt idx="546">
                  <c:v>0.16003900000000054</c:v>
                </c:pt>
                <c:pt idx="547">
                  <c:v>0.15803800000000137</c:v>
                </c:pt>
                <c:pt idx="548">
                  <c:v>0.15582399999999999</c:v>
                </c:pt>
                <c:pt idx="549">
                  <c:v>0.15342900000000126</c:v>
                </c:pt>
                <c:pt idx="550">
                  <c:v>0.15088199999999999</c:v>
                </c:pt>
                <c:pt idx="551">
                  <c:v>0.148122</c:v>
                </c:pt>
                <c:pt idx="552">
                  <c:v>0.145181</c:v>
                </c:pt>
                <c:pt idx="553">
                  <c:v>0.14208799999999999</c:v>
                </c:pt>
                <c:pt idx="554">
                  <c:v>0.13881299999999999</c:v>
                </c:pt>
                <c:pt idx="555">
                  <c:v>0.135356</c:v>
                </c:pt>
                <c:pt idx="556">
                  <c:v>0.13174700000000103</c:v>
                </c:pt>
                <c:pt idx="557">
                  <c:v>0.12795699999999999</c:v>
                </c:pt>
                <c:pt idx="558">
                  <c:v>0.12401500000000019</c:v>
                </c:pt>
                <c:pt idx="559">
                  <c:v>0.11989200000000054</c:v>
                </c:pt>
                <c:pt idx="560">
                  <c:v>0.11558599999999999</c:v>
                </c:pt>
                <c:pt idx="561">
                  <c:v>0.11112900000000024</c:v>
                </c:pt>
                <c:pt idx="562">
                  <c:v>0.10649000000000022</c:v>
                </c:pt>
                <c:pt idx="563">
                  <c:v>0.10167000000000002</c:v>
                </c:pt>
                <c:pt idx="564">
                  <c:v>9.6637800000000662E-2</c:v>
                </c:pt>
                <c:pt idx="565">
                  <c:v>9.1423500000000046E-2</c:v>
                </c:pt>
                <c:pt idx="566">
                  <c:v>8.5997200000000024E-2</c:v>
                </c:pt>
                <c:pt idx="567">
                  <c:v>8.0359000000000028E-2</c:v>
                </c:pt>
                <c:pt idx="568">
                  <c:v>7.4508800000000014E-2</c:v>
                </c:pt>
                <c:pt idx="569">
                  <c:v>6.8476800000000004E-2</c:v>
                </c:pt>
                <c:pt idx="570">
                  <c:v>6.2202700000000381E-2</c:v>
                </c:pt>
                <c:pt idx="571">
                  <c:v>5.5686800000000022E-2</c:v>
                </c:pt>
                <c:pt idx="572">
                  <c:v>4.8988700000000003E-2</c:v>
                </c:pt>
                <c:pt idx="573">
                  <c:v>4.2140500000000004E-2</c:v>
                </c:pt>
                <c:pt idx="574">
                  <c:v>3.5079900000000351E-2</c:v>
                </c:pt>
                <c:pt idx="575">
                  <c:v>2.7838000000000265E-2</c:v>
                </c:pt>
                <c:pt idx="576">
                  <c:v>2.0354599999999987E-2</c:v>
                </c:pt>
                <c:pt idx="577">
                  <c:v>1.2659299999999978E-2</c:v>
                </c:pt>
                <c:pt idx="578">
                  <c:v>4.7836500000000524E-3</c:v>
                </c:pt>
                <c:pt idx="579">
                  <c:v>-3.3043300000000298E-3</c:v>
                </c:pt>
                <c:pt idx="580">
                  <c:v>-1.1573000000000038E-2</c:v>
                </c:pt>
                <c:pt idx="581">
                  <c:v>-2.0022300000000052E-2</c:v>
                </c:pt>
                <c:pt idx="582">
                  <c:v>-2.8622499999999978E-2</c:v>
                </c:pt>
                <c:pt idx="583">
                  <c:v>-3.7343000000000237E-2</c:v>
                </c:pt>
                <c:pt idx="584">
                  <c:v>-4.6214400000000024E-2</c:v>
                </c:pt>
                <c:pt idx="585">
                  <c:v>-5.5205800000000006E-2</c:v>
                </c:pt>
                <c:pt idx="586">
                  <c:v>-6.4256800000000031E-2</c:v>
                </c:pt>
                <c:pt idx="587">
                  <c:v>-7.3397900000000613E-2</c:v>
                </c:pt>
                <c:pt idx="588">
                  <c:v>-8.2598600000000008E-2</c:v>
                </c:pt>
                <c:pt idx="589">
                  <c:v>-9.1828600000000066E-2</c:v>
                </c:pt>
                <c:pt idx="590">
                  <c:v>-0.101058</c:v>
                </c:pt>
                <c:pt idx="591">
                  <c:v>-0.11025600000000027</c:v>
                </c:pt>
                <c:pt idx="592">
                  <c:v>-0.11957400000000058</c:v>
                </c:pt>
                <c:pt idx="593">
                  <c:v>-0.1288</c:v>
                </c:pt>
                <c:pt idx="594">
                  <c:v>-0.13793500000000103</c:v>
                </c:pt>
                <c:pt idx="595">
                  <c:v>-0.14697700000000041</c:v>
                </c:pt>
                <c:pt idx="596">
                  <c:v>-0.15583800000000109</c:v>
                </c:pt>
                <c:pt idx="597">
                  <c:v>-0.16454700000000136</c:v>
                </c:pt>
                <c:pt idx="598">
                  <c:v>-0.17304300000000103</c:v>
                </c:pt>
                <c:pt idx="599">
                  <c:v>-0.18135699999999999</c:v>
                </c:pt>
                <c:pt idx="600">
                  <c:v>-0.18939800000000137</c:v>
                </c:pt>
                <c:pt idx="601">
                  <c:v>-0.19719700000000057</c:v>
                </c:pt>
                <c:pt idx="602">
                  <c:v>-0.20472399999999999</c:v>
                </c:pt>
                <c:pt idx="603">
                  <c:v>-0.2119470000000018</c:v>
                </c:pt>
                <c:pt idx="604">
                  <c:v>-0.21886800000000117</c:v>
                </c:pt>
                <c:pt idx="605">
                  <c:v>-0.22548600000000088</c:v>
                </c:pt>
                <c:pt idx="606">
                  <c:v>-0.23174200000000103</c:v>
                </c:pt>
                <c:pt idx="607">
                  <c:v>-0.23769399999999999</c:v>
                </c:pt>
                <c:pt idx="608">
                  <c:v>-0.24325400000000041</c:v>
                </c:pt>
                <c:pt idx="609">
                  <c:v>-0.24848100000000117</c:v>
                </c:pt>
                <c:pt idx="610">
                  <c:v>-0.25334600000000002</c:v>
                </c:pt>
                <c:pt idx="611">
                  <c:v>-0.25784800000000002</c:v>
                </c:pt>
                <c:pt idx="612">
                  <c:v>-0.26198700000000008</c:v>
                </c:pt>
                <c:pt idx="613">
                  <c:v>-0.265764</c:v>
                </c:pt>
                <c:pt idx="614">
                  <c:v>-0.269148</c:v>
                </c:pt>
                <c:pt idx="615">
                  <c:v>-0.27219899999999997</c:v>
                </c:pt>
                <c:pt idx="616">
                  <c:v>-0.27488900000000038</c:v>
                </c:pt>
                <c:pt idx="617">
                  <c:v>-0.2772150000000001</c:v>
                </c:pt>
                <c:pt idx="618">
                  <c:v>-0.27924000000000004</c:v>
                </c:pt>
                <c:pt idx="619">
                  <c:v>-0.28087300000000032</c:v>
                </c:pt>
                <c:pt idx="620">
                  <c:v>-0.28217300000000001</c:v>
                </c:pt>
                <c:pt idx="621">
                  <c:v>-0.28317100000000001</c:v>
                </c:pt>
                <c:pt idx="622">
                  <c:v>-0.28383700000000001</c:v>
                </c:pt>
                <c:pt idx="623">
                  <c:v>-0.28417100000000001</c:v>
                </c:pt>
                <c:pt idx="624">
                  <c:v>-0.28420300000000004</c:v>
                </c:pt>
                <c:pt idx="625">
                  <c:v>-0.28393200000000002</c:v>
                </c:pt>
                <c:pt idx="626">
                  <c:v>-0.28336000000000194</c:v>
                </c:pt>
                <c:pt idx="627">
                  <c:v>-0.28248500000000032</c:v>
                </c:pt>
                <c:pt idx="628">
                  <c:v>-0.28130900000000031</c:v>
                </c:pt>
                <c:pt idx="629">
                  <c:v>-0.27983000000000002</c:v>
                </c:pt>
                <c:pt idx="630">
                  <c:v>-0.2780490000000001</c:v>
                </c:pt>
                <c:pt idx="631">
                  <c:v>-0.27602700000000002</c:v>
                </c:pt>
                <c:pt idx="632">
                  <c:v>-0.27367200000000008</c:v>
                </c:pt>
                <c:pt idx="633">
                  <c:v>-0.27107600000000032</c:v>
                </c:pt>
                <c:pt idx="634">
                  <c:v>-0.26820700000000003</c:v>
                </c:pt>
                <c:pt idx="635">
                  <c:v>-0.26500600000000002</c:v>
                </c:pt>
                <c:pt idx="636">
                  <c:v>-0.2615630000000001</c:v>
                </c:pt>
                <c:pt idx="637">
                  <c:v>-0.25775699999999996</c:v>
                </c:pt>
                <c:pt idx="638">
                  <c:v>-0.25364899999999996</c:v>
                </c:pt>
                <c:pt idx="639">
                  <c:v>-0.24920700000000137</c:v>
                </c:pt>
                <c:pt idx="640">
                  <c:v>-0.24443400000000137</c:v>
                </c:pt>
                <c:pt idx="641">
                  <c:v>-0.23929800000000137</c:v>
                </c:pt>
                <c:pt idx="642">
                  <c:v>-0.23379800000000117</c:v>
                </c:pt>
                <c:pt idx="643">
                  <c:v>-0.22790400000000113</c:v>
                </c:pt>
                <c:pt idx="644">
                  <c:v>-0.22161800000000051</c:v>
                </c:pt>
                <c:pt idx="645">
                  <c:v>-0.21493800000000157</c:v>
                </c:pt>
                <c:pt idx="646">
                  <c:v>-0.20780499999999999</c:v>
                </c:pt>
                <c:pt idx="647">
                  <c:v>-0.20021600000000117</c:v>
                </c:pt>
                <c:pt idx="648">
                  <c:v>-0.1921739999999999</c:v>
                </c:pt>
                <c:pt idx="649">
                  <c:v>-0.18364700000000114</c:v>
                </c:pt>
                <c:pt idx="650">
                  <c:v>-0.17463600000000001</c:v>
                </c:pt>
                <c:pt idx="651">
                  <c:v>-0.16511000000000051</c:v>
                </c:pt>
                <c:pt idx="652">
                  <c:v>-0.15503800000000117</c:v>
                </c:pt>
                <c:pt idx="653">
                  <c:v>-0.14445100000000041</c:v>
                </c:pt>
                <c:pt idx="654">
                  <c:v>-0.13331699999999999</c:v>
                </c:pt>
                <c:pt idx="655">
                  <c:v>-0.12160799999999998</c:v>
                </c:pt>
                <c:pt idx="656">
                  <c:v>-0.10932300000000029</c:v>
                </c:pt>
                <c:pt idx="657">
                  <c:v>-9.6460100000000021E-2</c:v>
                </c:pt>
                <c:pt idx="658">
                  <c:v>-8.3020700000000267E-2</c:v>
                </c:pt>
                <c:pt idx="659">
                  <c:v>-6.9004700000000474E-2</c:v>
                </c:pt>
                <c:pt idx="660">
                  <c:v>-5.4350100000000338E-2</c:v>
                </c:pt>
                <c:pt idx="661">
                  <c:v>-3.91185E-2</c:v>
                </c:pt>
                <c:pt idx="662">
                  <c:v>-2.3308799999999987E-2</c:v>
                </c:pt>
                <c:pt idx="663">
                  <c:v>-6.9208400000000513E-3</c:v>
                </c:pt>
                <c:pt idx="664">
                  <c:v>1.0076199999999999E-2</c:v>
                </c:pt>
                <c:pt idx="665">
                  <c:v>2.7651700000000289E-2</c:v>
                </c:pt>
                <c:pt idx="666">
                  <c:v>4.577600000000033E-2</c:v>
                </c:pt>
                <c:pt idx="667">
                  <c:v>6.4479600000000123E-2</c:v>
                </c:pt>
                <c:pt idx="668">
                  <c:v>8.3733300000000663E-2</c:v>
                </c:pt>
                <c:pt idx="669">
                  <c:v>0.10350600000000022</c:v>
                </c:pt>
                <c:pt idx="670">
                  <c:v>0.12376800000000029</c:v>
                </c:pt>
                <c:pt idx="671">
                  <c:v>0.14455000000000001</c:v>
                </c:pt>
                <c:pt idx="672">
                  <c:v>0.16579300000000113</c:v>
                </c:pt>
                <c:pt idx="673">
                  <c:v>0.18749500000000174</c:v>
                </c:pt>
                <c:pt idx="674">
                  <c:v>0.20959600000000111</c:v>
                </c:pt>
                <c:pt idx="675">
                  <c:v>0.23209800000000044</c:v>
                </c:pt>
                <c:pt idx="676">
                  <c:v>0.254969</c:v>
                </c:pt>
                <c:pt idx="677">
                  <c:v>0.27818000000000032</c:v>
                </c:pt>
                <c:pt idx="678">
                  <c:v>0.301701</c:v>
                </c:pt>
                <c:pt idx="679">
                  <c:v>0.32550100000000032</c:v>
                </c:pt>
                <c:pt idx="680">
                  <c:v>0.34958100000000153</c:v>
                </c:pt>
                <c:pt idx="681">
                  <c:v>0.37381900000000218</c:v>
                </c:pt>
                <c:pt idx="682">
                  <c:v>0.39827600000000252</c:v>
                </c:pt>
                <c:pt idx="683">
                  <c:v>0.42289000000000032</c:v>
                </c:pt>
                <c:pt idx="684">
                  <c:v>0.44763400000000031</c:v>
                </c:pt>
                <c:pt idx="685">
                  <c:v>0.472445</c:v>
                </c:pt>
                <c:pt idx="686">
                  <c:v>0.49735300000000032</c:v>
                </c:pt>
                <c:pt idx="687">
                  <c:v>0.52223799999999565</c:v>
                </c:pt>
                <c:pt idx="688">
                  <c:v>0.54712899999999998</c:v>
                </c:pt>
                <c:pt idx="689">
                  <c:v>0.57199599999999995</c:v>
                </c:pt>
                <c:pt idx="690">
                  <c:v>0.59680800000000189</c:v>
                </c:pt>
                <c:pt idx="691">
                  <c:v>0.62150499999999997</c:v>
                </c:pt>
                <c:pt idx="692">
                  <c:v>0.64611700000000005</c:v>
                </c:pt>
                <c:pt idx="693">
                  <c:v>0.67055100000000434</c:v>
                </c:pt>
                <c:pt idx="694">
                  <c:v>0.69480900000000612</c:v>
                </c:pt>
                <c:pt idx="695">
                  <c:v>0.71889000000000502</c:v>
                </c:pt>
                <c:pt idx="696">
                  <c:v>0.74273299999999998</c:v>
                </c:pt>
                <c:pt idx="697">
                  <c:v>0.76633700000000005</c:v>
                </c:pt>
                <c:pt idx="698">
                  <c:v>0.78970300000000004</c:v>
                </c:pt>
                <c:pt idx="699">
                  <c:v>0.81276899999999996</c:v>
                </c:pt>
                <c:pt idx="700">
                  <c:v>0.835565</c:v>
                </c:pt>
                <c:pt idx="701">
                  <c:v>0.85799900000000584</c:v>
                </c:pt>
                <c:pt idx="702">
                  <c:v>0.8801329999999965</c:v>
                </c:pt>
                <c:pt idx="703">
                  <c:v>0.90193400000000001</c:v>
                </c:pt>
                <c:pt idx="704">
                  <c:v>0.92334400000000005</c:v>
                </c:pt>
                <c:pt idx="705">
                  <c:v>0.94445100000000004</c:v>
                </c:pt>
                <c:pt idx="706">
                  <c:v>0.96513499999999997</c:v>
                </c:pt>
                <c:pt idx="707">
                  <c:v>0.98545499999999553</c:v>
                </c:pt>
                <c:pt idx="708">
                  <c:v>1.0054099999999913</c:v>
                </c:pt>
                <c:pt idx="709">
                  <c:v>1.02491</c:v>
                </c:pt>
                <c:pt idx="710">
                  <c:v>1.0440799999999999</c:v>
                </c:pt>
                <c:pt idx="711">
                  <c:v>1.0628199999999999</c:v>
                </c:pt>
                <c:pt idx="712">
                  <c:v>1.08117</c:v>
                </c:pt>
                <c:pt idx="713">
                  <c:v>1.0990899999999999</c:v>
                </c:pt>
                <c:pt idx="714">
                  <c:v>1.1166499999999999</c:v>
                </c:pt>
                <c:pt idx="715">
                  <c:v>1.13375</c:v>
                </c:pt>
                <c:pt idx="716">
                  <c:v>1.1504799999999999</c:v>
                </c:pt>
                <c:pt idx="717">
                  <c:v>1.16679</c:v>
                </c:pt>
                <c:pt idx="718">
                  <c:v>1.1827399999999999</c:v>
                </c:pt>
                <c:pt idx="719">
                  <c:v>1.1982800000000087</c:v>
                </c:pt>
                <c:pt idx="720">
                  <c:v>1.2133999999999889</c:v>
                </c:pt>
                <c:pt idx="721">
                  <c:v>1.2281199999999999</c:v>
                </c:pt>
                <c:pt idx="722">
                  <c:v>1.24251</c:v>
                </c:pt>
                <c:pt idx="723">
                  <c:v>1.25644</c:v>
                </c:pt>
                <c:pt idx="724">
                  <c:v>1.27</c:v>
                </c:pt>
                <c:pt idx="725">
                  <c:v>1.2831899999999998</c:v>
                </c:pt>
                <c:pt idx="726">
                  <c:v>1.2959899999999998</c:v>
                </c:pt>
                <c:pt idx="727">
                  <c:v>1.3084199999999999</c:v>
                </c:pt>
                <c:pt idx="728">
                  <c:v>1.3204499999999999</c:v>
                </c:pt>
                <c:pt idx="729">
                  <c:v>1.33209</c:v>
                </c:pt>
                <c:pt idx="730">
                  <c:v>1.34335</c:v>
                </c:pt>
                <c:pt idx="731">
                  <c:v>1.35422</c:v>
                </c:pt>
                <c:pt idx="732">
                  <c:v>1.3647199999999999</c:v>
                </c:pt>
                <c:pt idx="733">
                  <c:v>1.37477</c:v>
                </c:pt>
                <c:pt idx="734">
                  <c:v>1.3844399999999999</c:v>
                </c:pt>
                <c:pt idx="735">
                  <c:v>1.39368</c:v>
                </c:pt>
                <c:pt idx="736">
                  <c:v>1.4025299999999892</c:v>
                </c:pt>
                <c:pt idx="737">
                  <c:v>1.4108899999999998</c:v>
                </c:pt>
                <c:pt idx="738">
                  <c:v>1.4188399999999908</c:v>
                </c:pt>
                <c:pt idx="739">
                  <c:v>1.4263399999999922</c:v>
                </c:pt>
                <c:pt idx="740">
                  <c:v>1.4333099999999905</c:v>
                </c:pt>
                <c:pt idx="741">
                  <c:v>1.4398299999999844</c:v>
                </c:pt>
                <c:pt idx="742">
                  <c:v>1.4458499999999905</c:v>
                </c:pt>
                <c:pt idx="743">
                  <c:v>1.4513199999999922</c:v>
                </c:pt>
                <c:pt idx="744">
                  <c:v>1.45627</c:v>
                </c:pt>
                <c:pt idx="745">
                  <c:v>1.4606299999999905</c:v>
                </c:pt>
                <c:pt idx="746">
                  <c:v>1.46438</c:v>
                </c:pt>
                <c:pt idx="747">
                  <c:v>1.4675499999999913</c:v>
                </c:pt>
                <c:pt idx="748">
                  <c:v>1.47001</c:v>
                </c:pt>
                <c:pt idx="749">
                  <c:v>1.471849999999991</c:v>
                </c:pt>
                <c:pt idx="750">
                  <c:v>1.4730199999999998</c:v>
                </c:pt>
                <c:pt idx="751">
                  <c:v>1.4734199999999922</c:v>
                </c:pt>
                <c:pt idx="752">
                  <c:v>1.47305</c:v>
                </c:pt>
                <c:pt idx="753">
                  <c:v>1.4719499999999905</c:v>
                </c:pt>
                <c:pt idx="754">
                  <c:v>1.47001</c:v>
                </c:pt>
                <c:pt idx="755">
                  <c:v>1.4672199999999938</c:v>
                </c:pt>
                <c:pt idx="756">
                  <c:v>1.4635599999999998</c:v>
                </c:pt>
                <c:pt idx="757">
                  <c:v>1.45895</c:v>
                </c:pt>
                <c:pt idx="758">
                  <c:v>1.4534299999999865</c:v>
                </c:pt>
                <c:pt idx="759">
                  <c:v>1.4469399999999912</c:v>
                </c:pt>
                <c:pt idx="760">
                  <c:v>1.4394499999999912</c:v>
                </c:pt>
                <c:pt idx="761">
                  <c:v>1.4309099999999912</c:v>
                </c:pt>
                <c:pt idx="762">
                  <c:v>1.4212999999999867</c:v>
                </c:pt>
                <c:pt idx="763">
                  <c:v>1.4106399999999912</c:v>
                </c:pt>
                <c:pt idx="764">
                  <c:v>1.3989100000000001</c:v>
                </c:pt>
                <c:pt idx="765">
                  <c:v>1.3860500000000087</c:v>
                </c:pt>
                <c:pt idx="766">
                  <c:v>1.3720500000000087</c:v>
                </c:pt>
                <c:pt idx="767">
                  <c:v>1.3569500000000001</c:v>
                </c:pt>
                <c:pt idx="768">
                  <c:v>1.3406800000000001</c:v>
                </c:pt>
                <c:pt idx="769">
                  <c:v>1.32328</c:v>
                </c:pt>
                <c:pt idx="770">
                  <c:v>1.3047500000000001</c:v>
                </c:pt>
                <c:pt idx="771">
                  <c:v>1.28508</c:v>
                </c:pt>
                <c:pt idx="772">
                  <c:v>1.2642599999999999</c:v>
                </c:pt>
                <c:pt idx="773">
                  <c:v>1.2423299999999922</c:v>
                </c:pt>
                <c:pt idx="774">
                  <c:v>1.2193399999999905</c:v>
                </c:pt>
                <c:pt idx="775">
                  <c:v>1.1952700000000001</c:v>
                </c:pt>
                <c:pt idx="776">
                  <c:v>1.1701699999999999</c:v>
                </c:pt>
                <c:pt idx="777">
                  <c:v>1.1440699999999999</c:v>
                </c:pt>
                <c:pt idx="778">
                  <c:v>1.1170199999999999</c:v>
                </c:pt>
                <c:pt idx="779">
                  <c:v>1.0890299999999922</c:v>
                </c:pt>
                <c:pt idx="780">
                  <c:v>1.06019</c:v>
                </c:pt>
                <c:pt idx="781">
                  <c:v>1.0305</c:v>
                </c:pt>
                <c:pt idx="782">
                  <c:v>1.0000800000000001</c:v>
                </c:pt>
                <c:pt idx="783">
                  <c:v>0.96897100000000502</c:v>
                </c:pt>
                <c:pt idx="784">
                  <c:v>0.937226</c:v>
                </c:pt>
                <c:pt idx="785">
                  <c:v>0.90490899999999996</c:v>
                </c:pt>
                <c:pt idx="786">
                  <c:v>0.87208300000000005</c:v>
                </c:pt>
                <c:pt idx="787">
                  <c:v>0.83889899999999995</c:v>
                </c:pt>
                <c:pt idx="788">
                  <c:v>0.80535900000000005</c:v>
                </c:pt>
                <c:pt idx="789">
                  <c:v>0.77152500000000268</c:v>
                </c:pt>
                <c:pt idx="790">
                  <c:v>0.73754900000000434</c:v>
                </c:pt>
                <c:pt idx="791">
                  <c:v>0.703461</c:v>
                </c:pt>
                <c:pt idx="792">
                  <c:v>0.66938500000000434</c:v>
                </c:pt>
                <c:pt idx="793">
                  <c:v>0.63538099999999997</c:v>
                </c:pt>
                <c:pt idx="794">
                  <c:v>0.60153900000000005</c:v>
                </c:pt>
                <c:pt idx="795">
                  <c:v>0.56792299999999996</c:v>
                </c:pt>
                <c:pt idx="796">
                  <c:v>0.53465200000000002</c:v>
                </c:pt>
                <c:pt idx="797">
                  <c:v>0.50178699999999565</c:v>
                </c:pt>
                <c:pt idx="798">
                  <c:v>0.46938900000000194</c:v>
                </c:pt>
                <c:pt idx="799">
                  <c:v>0.43754900000000002</c:v>
                </c:pt>
                <c:pt idx="800">
                  <c:v>0.40635800000000138</c:v>
                </c:pt>
                <c:pt idx="801">
                  <c:v>0.37587500000000235</c:v>
                </c:pt>
                <c:pt idx="802">
                  <c:v>0.34619200000000083</c:v>
                </c:pt>
                <c:pt idx="803">
                  <c:v>0.31730700000000217</c:v>
                </c:pt>
                <c:pt idx="804">
                  <c:v>0.28934300000000002</c:v>
                </c:pt>
                <c:pt idx="805">
                  <c:v>0.26232700000000031</c:v>
                </c:pt>
                <c:pt idx="806">
                  <c:v>0.23632</c:v>
                </c:pt>
                <c:pt idx="807">
                  <c:v>0.21135300000000001</c:v>
                </c:pt>
                <c:pt idx="808">
                  <c:v>0.18748500000000137</c:v>
                </c:pt>
                <c:pt idx="809">
                  <c:v>0.16474500000000142</c:v>
                </c:pt>
                <c:pt idx="810">
                  <c:v>0.14319299999999999</c:v>
                </c:pt>
                <c:pt idx="811">
                  <c:v>0.12279900000000062</c:v>
                </c:pt>
                <c:pt idx="812">
                  <c:v>0.1035930000000006</c:v>
                </c:pt>
                <c:pt idx="813">
                  <c:v>8.5632900000000067E-2</c:v>
                </c:pt>
                <c:pt idx="814">
                  <c:v>6.8889199999999998E-2</c:v>
                </c:pt>
                <c:pt idx="815">
                  <c:v>5.3391600000000497E-2</c:v>
                </c:pt>
                <c:pt idx="816">
                  <c:v>3.9139800000000211E-2</c:v>
                </c:pt>
                <c:pt idx="817">
                  <c:v>2.6102000000000052E-2</c:v>
                </c:pt>
                <c:pt idx="818">
                  <c:v>1.4278299999999917E-2</c:v>
                </c:pt>
                <c:pt idx="819">
                  <c:v>3.6381200000000385E-3</c:v>
                </c:pt>
                <c:pt idx="820">
                  <c:v>-5.7887400000000613E-3</c:v>
                </c:pt>
                <c:pt idx="821">
                  <c:v>-1.4033199999999999E-2</c:v>
                </c:pt>
                <c:pt idx="822">
                  <c:v>-2.1185700000000012E-2</c:v>
                </c:pt>
                <c:pt idx="823">
                  <c:v>-2.7186800000000153E-2</c:v>
                </c:pt>
                <c:pt idx="824">
                  <c:v>-3.2126900000000042E-2</c:v>
                </c:pt>
                <c:pt idx="825">
                  <c:v>-3.6006400000000056E-2</c:v>
                </c:pt>
                <c:pt idx="826">
                  <c:v>-3.8916199999999998E-2</c:v>
                </c:pt>
                <c:pt idx="827">
                  <c:v>-4.082620000000034E-2</c:v>
                </c:pt>
                <c:pt idx="828">
                  <c:v>-4.1827600000000034E-2</c:v>
                </c:pt>
                <c:pt idx="829">
                  <c:v>-4.1950500000000002E-2</c:v>
                </c:pt>
                <c:pt idx="830">
                  <c:v>-4.1254999999999986E-2</c:v>
                </c:pt>
                <c:pt idx="831">
                  <c:v>-3.9741800000000209E-2</c:v>
                </c:pt>
                <c:pt idx="832">
                  <c:v>-3.7501000000000298E-2</c:v>
                </c:pt>
                <c:pt idx="833">
                  <c:v>-3.4564000000000004E-2</c:v>
                </c:pt>
                <c:pt idx="834">
                  <c:v>-3.09598000000001E-2</c:v>
                </c:pt>
                <c:pt idx="835">
                  <c:v>-2.6779600000000212E-2</c:v>
                </c:pt>
                <c:pt idx="836">
                  <c:v>-2.2023500000000012E-2</c:v>
                </c:pt>
                <c:pt idx="837">
                  <c:v>-1.6782800000000164E-2</c:v>
                </c:pt>
                <c:pt idx="838">
                  <c:v>-1.10559E-2</c:v>
                </c:pt>
                <c:pt idx="839">
                  <c:v>-4.9348900000000407E-3</c:v>
                </c:pt>
                <c:pt idx="840">
                  <c:v>1.6108100000000146E-3</c:v>
                </c:pt>
                <c:pt idx="841">
                  <c:v>8.4597700000000747E-3</c:v>
                </c:pt>
                <c:pt idx="842">
                  <c:v>1.5613100000000076E-2</c:v>
                </c:pt>
                <c:pt idx="843">
                  <c:v>2.3039100000000184E-2</c:v>
                </c:pt>
                <c:pt idx="844">
                  <c:v>3.0708700000000002E-2</c:v>
                </c:pt>
                <c:pt idx="845">
                  <c:v>3.8591400000000005E-2</c:v>
                </c:pt>
                <c:pt idx="846">
                  <c:v>4.6626500000000001E-2</c:v>
                </c:pt>
                <c:pt idx="847">
                  <c:v>5.4873900000000427E-2</c:v>
                </c:pt>
                <c:pt idx="848">
                  <c:v>6.3213300000000014E-2</c:v>
                </c:pt>
                <c:pt idx="849">
                  <c:v>7.16749E-2</c:v>
                </c:pt>
                <c:pt idx="850">
                  <c:v>8.0258800000000616E-2</c:v>
                </c:pt>
                <c:pt idx="851">
                  <c:v>8.8873100000000024E-2</c:v>
                </c:pt>
                <c:pt idx="852">
                  <c:v>9.7579900000000025E-2</c:v>
                </c:pt>
                <c:pt idx="853">
                  <c:v>0.10628700000000002</c:v>
                </c:pt>
                <c:pt idx="854">
                  <c:v>0.11499400000000054</c:v>
                </c:pt>
                <c:pt idx="855">
                  <c:v>0.12373300000000077</c:v>
                </c:pt>
                <c:pt idx="856">
                  <c:v>0.13241100000000094</c:v>
                </c:pt>
                <c:pt idx="857">
                  <c:v>0.14105999999999999</c:v>
                </c:pt>
                <c:pt idx="858">
                  <c:v>0.14964800000000103</c:v>
                </c:pt>
                <c:pt idx="859">
                  <c:v>0.15814600000000117</c:v>
                </c:pt>
                <c:pt idx="860">
                  <c:v>0.1665230000000005</c:v>
                </c:pt>
                <c:pt idx="861">
                  <c:v>0.17477899999999999</c:v>
                </c:pt>
                <c:pt idx="862">
                  <c:v>0.18303600000000109</c:v>
                </c:pt>
                <c:pt idx="863">
                  <c:v>0.19111000000000045</c:v>
                </c:pt>
                <c:pt idx="864">
                  <c:v>0.19897300000000057</c:v>
                </c:pt>
                <c:pt idx="865">
                  <c:v>0.206654</c:v>
                </c:pt>
                <c:pt idx="866">
                  <c:v>0.21406200000000103</c:v>
                </c:pt>
                <c:pt idx="867">
                  <c:v>0.2211970000000005</c:v>
                </c:pt>
                <c:pt idx="868">
                  <c:v>0.22808900000000054</c:v>
                </c:pt>
                <c:pt idx="869">
                  <c:v>0.23464699999999999</c:v>
                </c:pt>
                <c:pt idx="870">
                  <c:v>0.24090200000000117</c:v>
                </c:pt>
                <c:pt idx="871">
                  <c:v>0.24679300000000137</c:v>
                </c:pt>
                <c:pt idx="872">
                  <c:v>0.25235000000000002</c:v>
                </c:pt>
                <c:pt idx="873">
                  <c:v>0.25751200000000002</c:v>
                </c:pt>
                <c:pt idx="874">
                  <c:v>0.26227900000000004</c:v>
                </c:pt>
                <c:pt idx="875">
                  <c:v>0.26662200000000008</c:v>
                </c:pt>
                <c:pt idx="876">
                  <c:v>0.270509</c:v>
                </c:pt>
                <c:pt idx="877">
                  <c:v>0.27400100000000011</c:v>
                </c:pt>
                <c:pt idx="878">
                  <c:v>0.277007</c:v>
                </c:pt>
                <c:pt idx="879">
                  <c:v>0.279557</c:v>
                </c:pt>
                <c:pt idx="880">
                  <c:v>0.28162200000000032</c:v>
                </c:pt>
                <c:pt idx="881">
                  <c:v>0.28323099999999996</c:v>
                </c:pt>
                <c:pt idx="882">
                  <c:v>0.28432300000000038</c:v>
                </c:pt>
                <c:pt idx="883">
                  <c:v>0.28493000000000002</c:v>
                </c:pt>
                <c:pt idx="884">
                  <c:v>0.28502100000000002</c:v>
                </c:pt>
                <c:pt idx="885">
                  <c:v>0.28465600000000002</c:v>
                </c:pt>
                <c:pt idx="886">
                  <c:v>0.28377400000000008</c:v>
                </c:pt>
                <c:pt idx="887">
                  <c:v>0.28240700000000002</c:v>
                </c:pt>
                <c:pt idx="888">
                  <c:v>0.28055400000000008</c:v>
                </c:pt>
                <c:pt idx="889">
                  <c:v>0.27821400000000002</c:v>
                </c:pt>
                <c:pt idx="890">
                  <c:v>0.27542000000000194</c:v>
                </c:pt>
                <c:pt idx="891">
                  <c:v>0.27217000000000002</c:v>
                </c:pt>
                <c:pt idx="892">
                  <c:v>0.26846500000000001</c:v>
                </c:pt>
                <c:pt idx="893">
                  <c:v>0.2643350000000001</c:v>
                </c:pt>
                <c:pt idx="894">
                  <c:v>0.25981100000000001</c:v>
                </c:pt>
                <c:pt idx="895">
                  <c:v>0.25486200000000031</c:v>
                </c:pt>
                <c:pt idx="896">
                  <c:v>0.24958000000000041</c:v>
                </c:pt>
                <c:pt idx="897">
                  <c:v>0.24393300000000137</c:v>
                </c:pt>
                <c:pt idx="898">
                  <c:v>0.23795400000000044</c:v>
                </c:pt>
                <c:pt idx="899">
                  <c:v>0.23170099999999999</c:v>
                </c:pt>
                <c:pt idx="900">
                  <c:v>0.22520700000000088</c:v>
                </c:pt>
                <c:pt idx="901">
                  <c:v>0.21844000000000177</c:v>
                </c:pt>
                <c:pt idx="902">
                  <c:v>0.21149300000000132</c:v>
                </c:pt>
                <c:pt idx="903">
                  <c:v>0.20433299999999999</c:v>
                </c:pt>
                <c:pt idx="904">
                  <c:v>0.19705400000000051</c:v>
                </c:pt>
                <c:pt idx="905">
                  <c:v>0.18965399999999999</c:v>
                </c:pt>
                <c:pt idx="906">
                  <c:v>0.18216399999999999</c:v>
                </c:pt>
                <c:pt idx="907">
                  <c:v>0.17461499999999999</c:v>
                </c:pt>
                <c:pt idx="908">
                  <c:v>0.16703600000000088</c:v>
                </c:pt>
                <c:pt idx="909">
                  <c:v>0.15945900000000157</c:v>
                </c:pt>
                <c:pt idx="910">
                  <c:v>0.15188299999999999</c:v>
                </c:pt>
                <c:pt idx="911">
                  <c:v>0.14439900000000044</c:v>
                </c:pt>
                <c:pt idx="912">
                  <c:v>0.13694800000000132</c:v>
                </c:pt>
                <c:pt idx="913">
                  <c:v>0.12961800000000001</c:v>
                </c:pt>
                <c:pt idx="914">
                  <c:v>0.122381</c:v>
                </c:pt>
                <c:pt idx="915">
                  <c:v>0.11529600000000099</c:v>
                </c:pt>
                <c:pt idx="916">
                  <c:v>0.10833400000000012</c:v>
                </c:pt>
                <c:pt idx="917">
                  <c:v>0.10155400000000002</c:v>
                </c:pt>
                <c:pt idx="918">
                  <c:v>9.4958400000000692E-2</c:v>
                </c:pt>
                <c:pt idx="919">
                  <c:v>8.8514400000001145E-2</c:v>
                </c:pt>
                <c:pt idx="920">
                  <c:v>8.228379999999999E-2</c:v>
                </c:pt>
                <c:pt idx="921">
                  <c:v>7.6235399999999995E-2</c:v>
                </c:pt>
                <c:pt idx="922">
                  <c:v>7.0400100000000104E-2</c:v>
                </c:pt>
                <c:pt idx="923">
                  <c:v>6.4747800000000133E-2</c:v>
                </c:pt>
                <c:pt idx="924">
                  <c:v>5.9307700000000546E-2</c:v>
                </c:pt>
                <c:pt idx="925">
                  <c:v>5.4050200000000416E-2</c:v>
                </c:pt>
                <c:pt idx="926">
                  <c:v>4.8974500000000004E-2</c:v>
                </c:pt>
                <c:pt idx="927">
                  <c:v>4.4111500000000123E-2</c:v>
                </c:pt>
                <c:pt idx="928">
                  <c:v>3.9399800000000096E-2</c:v>
                </c:pt>
                <c:pt idx="929">
                  <c:v>3.4840000000000197E-2</c:v>
                </c:pt>
                <c:pt idx="930">
                  <c:v>3.0461700000000189E-2</c:v>
                </c:pt>
                <c:pt idx="931">
                  <c:v>2.6235000000000289E-2</c:v>
                </c:pt>
                <c:pt idx="932">
                  <c:v>2.2098800000000012E-2</c:v>
                </c:pt>
                <c:pt idx="933">
                  <c:v>1.81142E-2</c:v>
                </c:pt>
                <c:pt idx="934">
                  <c:v>1.4219399999999978E-2</c:v>
                </c:pt>
                <c:pt idx="935">
                  <c:v>1.0385700000000001E-2</c:v>
                </c:pt>
                <c:pt idx="936">
                  <c:v>6.672740000000052E-3</c:v>
                </c:pt>
                <c:pt idx="937">
                  <c:v>3.0189600000000137E-3</c:v>
                </c:pt>
              </c:numCache>
            </c:numRef>
          </c:yVal>
          <c:smooth val="1"/>
        </c:ser>
        <c:ser>
          <c:idx val="3"/>
          <c:order val="3"/>
          <c:tx>
            <c:v>5 mm</c:v>
          </c:tx>
          <c:spPr>
            <a:ln w="25400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admodel01'!$Q$5:$Q$942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3.4271700000000379E-3</c:v>
                </c:pt>
                <c:pt idx="3">
                  <c:v>9.1815600000000226E-3</c:v>
                </c:pt>
                <c:pt idx="4">
                  <c:v>1.5476000000000005E-2</c:v>
                </c:pt>
                <c:pt idx="5">
                  <c:v>2.2385300000000257E-2</c:v>
                </c:pt>
                <c:pt idx="6">
                  <c:v>2.9978400000000002E-2</c:v>
                </c:pt>
                <c:pt idx="7">
                  <c:v>3.8326699999999977E-2</c:v>
                </c:pt>
                <c:pt idx="8">
                  <c:v>4.7507200000000124E-2</c:v>
                </c:pt>
                <c:pt idx="9">
                  <c:v>5.7605099999999999E-2</c:v>
                </c:pt>
                <c:pt idx="10">
                  <c:v>6.8711600000000511E-2</c:v>
                </c:pt>
                <c:pt idx="11">
                  <c:v>8.0929600000000046E-2</c:v>
                </c:pt>
                <c:pt idx="12">
                  <c:v>9.4368700000000028E-2</c:v>
                </c:pt>
                <c:pt idx="13">
                  <c:v>0.10915300000000012</c:v>
                </c:pt>
                <c:pt idx="14">
                  <c:v>0.12541900000000103</c:v>
                </c:pt>
                <c:pt idx="15">
                  <c:v>0.14331099999999999</c:v>
                </c:pt>
                <c:pt idx="16">
                  <c:v>0.16299600000000142</c:v>
                </c:pt>
                <c:pt idx="17">
                  <c:v>0.18465200000000001</c:v>
                </c:pt>
                <c:pt idx="18">
                  <c:v>0.20847900000000041</c:v>
                </c:pt>
                <c:pt idx="19">
                  <c:v>0.23469200000000001</c:v>
                </c:pt>
                <c:pt idx="20">
                  <c:v>0.26353200000000004</c:v>
                </c:pt>
                <c:pt idx="21">
                  <c:v>0.29526400000000008</c:v>
                </c:pt>
                <c:pt idx="22">
                  <c:v>0.33017800000000297</c:v>
                </c:pt>
                <c:pt idx="23">
                  <c:v>0.36859400000000031</c:v>
                </c:pt>
                <c:pt idx="24">
                  <c:v>0.41086400000000217</c:v>
                </c:pt>
                <c:pt idx="25">
                  <c:v>0.45379299999999995</c:v>
                </c:pt>
                <c:pt idx="26">
                  <c:v>0.45379299999999995</c:v>
                </c:pt>
                <c:pt idx="27">
                  <c:v>0.45379299999999995</c:v>
                </c:pt>
                <c:pt idx="28">
                  <c:v>0.45379299999999995</c:v>
                </c:pt>
                <c:pt idx="29">
                  <c:v>0.45379299999999995</c:v>
                </c:pt>
                <c:pt idx="30">
                  <c:v>0.45379299999999995</c:v>
                </c:pt>
                <c:pt idx="31">
                  <c:v>0.45379299999999995</c:v>
                </c:pt>
                <c:pt idx="32">
                  <c:v>0.45379299999999995</c:v>
                </c:pt>
                <c:pt idx="33">
                  <c:v>0.45379299999999995</c:v>
                </c:pt>
                <c:pt idx="34">
                  <c:v>0.45379299999999995</c:v>
                </c:pt>
                <c:pt idx="35">
                  <c:v>0.45379299999999995</c:v>
                </c:pt>
                <c:pt idx="36">
                  <c:v>0.45379299999999995</c:v>
                </c:pt>
                <c:pt idx="37">
                  <c:v>0.45379299999999995</c:v>
                </c:pt>
                <c:pt idx="38">
                  <c:v>0.45379299999999995</c:v>
                </c:pt>
                <c:pt idx="39">
                  <c:v>0.45379299999999995</c:v>
                </c:pt>
                <c:pt idx="40">
                  <c:v>0.45379299999999995</c:v>
                </c:pt>
                <c:pt idx="41">
                  <c:v>0.45379299999999995</c:v>
                </c:pt>
                <c:pt idx="42">
                  <c:v>0.45379299999999995</c:v>
                </c:pt>
                <c:pt idx="43">
                  <c:v>0.45379299999999995</c:v>
                </c:pt>
                <c:pt idx="44">
                  <c:v>0.45379299999999995</c:v>
                </c:pt>
                <c:pt idx="45">
                  <c:v>0.45379299999999995</c:v>
                </c:pt>
                <c:pt idx="46">
                  <c:v>0.45379299999999995</c:v>
                </c:pt>
                <c:pt idx="47">
                  <c:v>0.45382300000000031</c:v>
                </c:pt>
                <c:pt idx="48">
                  <c:v>0.45382300000000031</c:v>
                </c:pt>
                <c:pt idx="49">
                  <c:v>0.45382300000000031</c:v>
                </c:pt>
                <c:pt idx="50">
                  <c:v>0.45382300000000031</c:v>
                </c:pt>
                <c:pt idx="51">
                  <c:v>0.45382300000000031</c:v>
                </c:pt>
                <c:pt idx="52">
                  <c:v>0.45382300000000031</c:v>
                </c:pt>
                <c:pt idx="53">
                  <c:v>0.45385400000000031</c:v>
                </c:pt>
                <c:pt idx="54">
                  <c:v>0.45385400000000031</c:v>
                </c:pt>
                <c:pt idx="55">
                  <c:v>0.45391500000000001</c:v>
                </c:pt>
                <c:pt idx="56">
                  <c:v>0.45391500000000001</c:v>
                </c:pt>
                <c:pt idx="57">
                  <c:v>0.4539450000000001</c:v>
                </c:pt>
                <c:pt idx="58">
                  <c:v>0.45397600000000032</c:v>
                </c:pt>
                <c:pt idx="59">
                  <c:v>0.45400600000000002</c:v>
                </c:pt>
                <c:pt idx="60">
                  <c:v>0.45403699999999997</c:v>
                </c:pt>
                <c:pt idx="61">
                  <c:v>0.454098</c:v>
                </c:pt>
                <c:pt idx="62">
                  <c:v>0.45415900000000003</c:v>
                </c:pt>
                <c:pt idx="63">
                  <c:v>0.45422000000000001</c:v>
                </c:pt>
                <c:pt idx="64">
                  <c:v>0.45431200000000038</c:v>
                </c:pt>
                <c:pt idx="65">
                  <c:v>0.454403</c:v>
                </c:pt>
                <c:pt idx="66">
                  <c:v>0.45455600000000002</c:v>
                </c:pt>
                <c:pt idx="67">
                  <c:v>0.454708</c:v>
                </c:pt>
                <c:pt idx="68">
                  <c:v>0.45492200000000038</c:v>
                </c:pt>
                <c:pt idx="69">
                  <c:v>0.45516600000000002</c:v>
                </c:pt>
                <c:pt idx="70">
                  <c:v>0.45544000000000001</c:v>
                </c:pt>
                <c:pt idx="71">
                  <c:v>0.45580600000000032</c:v>
                </c:pt>
                <c:pt idx="72">
                  <c:v>0.45620300000000003</c:v>
                </c:pt>
                <c:pt idx="73">
                  <c:v>0.4567210000000001</c:v>
                </c:pt>
                <c:pt idx="74">
                  <c:v>0.45736200000000032</c:v>
                </c:pt>
                <c:pt idx="75">
                  <c:v>0.458125</c:v>
                </c:pt>
                <c:pt idx="76">
                  <c:v>0.45904</c:v>
                </c:pt>
                <c:pt idx="77">
                  <c:v>0.46016900000000011</c:v>
                </c:pt>
                <c:pt idx="78">
                  <c:v>0.46154200000000001</c:v>
                </c:pt>
                <c:pt idx="79">
                  <c:v>0.46318900000000002</c:v>
                </c:pt>
                <c:pt idx="80">
                  <c:v>0.46520300000000003</c:v>
                </c:pt>
                <c:pt idx="81">
                  <c:v>0.46752100000000002</c:v>
                </c:pt>
                <c:pt idx="82">
                  <c:v>0.47005400000000008</c:v>
                </c:pt>
                <c:pt idx="83">
                  <c:v>0.47280000000000194</c:v>
                </c:pt>
                <c:pt idx="84">
                  <c:v>0.47588200000000297</c:v>
                </c:pt>
                <c:pt idx="85">
                  <c:v>0.47920800000000002</c:v>
                </c:pt>
                <c:pt idx="86">
                  <c:v>0.48284000000000032</c:v>
                </c:pt>
                <c:pt idx="87">
                  <c:v>0.48674600000000001</c:v>
                </c:pt>
                <c:pt idx="88">
                  <c:v>0.49095800000000217</c:v>
                </c:pt>
                <c:pt idx="89">
                  <c:v>0.49550600000000194</c:v>
                </c:pt>
                <c:pt idx="90">
                  <c:v>0.50039</c:v>
                </c:pt>
                <c:pt idx="91">
                  <c:v>0.50561</c:v>
                </c:pt>
                <c:pt idx="92">
                  <c:v>0.51122699999999588</c:v>
                </c:pt>
                <c:pt idx="93">
                  <c:v>0.51733299999999427</c:v>
                </c:pt>
                <c:pt idx="94">
                  <c:v>0.523837</c:v>
                </c:pt>
                <c:pt idx="95">
                  <c:v>0.53076900000000005</c:v>
                </c:pt>
                <c:pt idx="96">
                  <c:v>0.53822099999999951</c:v>
                </c:pt>
                <c:pt idx="97">
                  <c:v>0.5461009999999995</c:v>
                </c:pt>
                <c:pt idx="98">
                  <c:v>0.55453199999999958</c:v>
                </c:pt>
                <c:pt idx="99">
                  <c:v>0.56351399999999496</c:v>
                </c:pt>
                <c:pt idx="100">
                  <c:v>0.572986</c:v>
                </c:pt>
                <c:pt idx="101">
                  <c:v>0.58306999999999742</c:v>
                </c:pt>
                <c:pt idx="102">
                  <c:v>0.59376699999999649</c:v>
                </c:pt>
                <c:pt idx="103">
                  <c:v>0.60504700000000411</c:v>
                </c:pt>
                <c:pt idx="104">
                  <c:v>0.61697000000000435</c:v>
                </c:pt>
                <c:pt idx="105">
                  <c:v>0.62956699999999599</c:v>
                </c:pt>
                <c:pt idx="106">
                  <c:v>0.64281000000000388</c:v>
                </c:pt>
                <c:pt idx="107">
                  <c:v>0.65675799999999995</c:v>
                </c:pt>
                <c:pt idx="108">
                  <c:v>0.67138200000000003</c:v>
                </c:pt>
                <c:pt idx="109">
                  <c:v>0.68671300000000191</c:v>
                </c:pt>
                <c:pt idx="110">
                  <c:v>0.70275100000000434</c:v>
                </c:pt>
                <c:pt idx="111">
                  <c:v>0.71946699999999553</c:v>
                </c:pt>
                <c:pt idx="112">
                  <c:v>0.73673800000000433</c:v>
                </c:pt>
                <c:pt idx="113">
                  <c:v>0.75456500000000004</c:v>
                </c:pt>
                <c:pt idx="114">
                  <c:v>0.77294800000000463</c:v>
                </c:pt>
                <c:pt idx="115">
                  <c:v>0.79170499999999999</c:v>
                </c:pt>
                <c:pt idx="116">
                  <c:v>0.81098899999999996</c:v>
                </c:pt>
                <c:pt idx="117">
                  <c:v>0.83061600000000002</c:v>
                </c:pt>
                <c:pt idx="118">
                  <c:v>0.85061799999999999</c:v>
                </c:pt>
                <c:pt idx="119">
                  <c:v>0.87093399999999999</c:v>
                </c:pt>
                <c:pt idx="120">
                  <c:v>0.89159400000000166</c:v>
                </c:pt>
                <c:pt idx="121">
                  <c:v>0.91253799999999496</c:v>
                </c:pt>
                <c:pt idx="122">
                  <c:v>0.93376700000000001</c:v>
                </c:pt>
                <c:pt idx="123">
                  <c:v>0.95525000000000004</c:v>
                </c:pt>
                <c:pt idx="124">
                  <c:v>0.97701799999999706</c:v>
                </c:pt>
                <c:pt idx="125">
                  <c:v>0.99904199999999999</c:v>
                </c:pt>
                <c:pt idx="126">
                  <c:v>1.02135</c:v>
                </c:pt>
                <c:pt idx="127">
                  <c:v>1.0439799999999912</c:v>
                </c:pt>
                <c:pt idx="128">
                  <c:v>1.0668899999999999</c:v>
                </c:pt>
                <c:pt idx="129">
                  <c:v>1.0903</c:v>
                </c:pt>
                <c:pt idx="130">
                  <c:v>1.1142399999999999</c:v>
                </c:pt>
                <c:pt idx="131">
                  <c:v>1.1389199999999999</c:v>
                </c:pt>
                <c:pt idx="132">
                  <c:v>1.1643800000000077</c:v>
                </c:pt>
                <c:pt idx="133">
                  <c:v>1.1908399999999999</c:v>
                </c:pt>
                <c:pt idx="134">
                  <c:v>1.21844</c:v>
                </c:pt>
                <c:pt idx="135">
                  <c:v>1.2472199999999998</c:v>
                </c:pt>
                <c:pt idx="136">
                  <c:v>1.2774199999999998</c:v>
                </c:pt>
                <c:pt idx="137">
                  <c:v>1.30918</c:v>
                </c:pt>
                <c:pt idx="138">
                  <c:v>1.34259</c:v>
                </c:pt>
                <c:pt idx="139">
                  <c:v>1.3778299999999915</c:v>
                </c:pt>
                <c:pt idx="140">
                  <c:v>1.4149999999999889</c:v>
                </c:pt>
                <c:pt idx="141">
                  <c:v>1.4542599999999999</c:v>
                </c:pt>
                <c:pt idx="142">
                  <c:v>1.4956599999999998</c:v>
                </c:pt>
                <c:pt idx="143">
                  <c:v>1.5394199999999998</c:v>
                </c:pt>
                <c:pt idx="144">
                  <c:v>1.5855399999999922</c:v>
                </c:pt>
                <c:pt idx="145">
                  <c:v>1.6341699999999999</c:v>
                </c:pt>
                <c:pt idx="146">
                  <c:v>1.6853199999999999</c:v>
                </c:pt>
                <c:pt idx="147">
                  <c:v>1.739039999999995</c:v>
                </c:pt>
                <c:pt idx="148">
                  <c:v>1.795350000000004</c:v>
                </c:pt>
                <c:pt idx="149">
                  <c:v>1.85429</c:v>
                </c:pt>
                <c:pt idx="150">
                  <c:v>1.9157499999999956</c:v>
                </c:pt>
                <c:pt idx="151">
                  <c:v>1.9797199999999964</c:v>
                </c:pt>
                <c:pt idx="152">
                  <c:v>2.0462199999999977</c:v>
                </c:pt>
                <c:pt idx="153">
                  <c:v>2.1150899999999977</c:v>
                </c:pt>
                <c:pt idx="154">
                  <c:v>2.1862699999999977</c:v>
                </c:pt>
                <c:pt idx="155">
                  <c:v>2.2596099999999977</c:v>
                </c:pt>
                <c:pt idx="156">
                  <c:v>2.3350599999999728</c:v>
                </c:pt>
                <c:pt idx="157">
                  <c:v>2.4124599999999692</c:v>
                </c:pt>
                <c:pt idx="158">
                  <c:v>2.4915999999999987</c:v>
                </c:pt>
                <c:pt idx="159">
                  <c:v>2.57233</c:v>
                </c:pt>
                <c:pt idx="160">
                  <c:v>2.6544599999999967</c:v>
                </c:pt>
                <c:pt idx="161">
                  <c:v>2.7377199999999999</c:v>
                </c:pt>
                <c:pt idx="162">
                  <c:v>2.8219099999999977</c:v>
                </c:pt>
                <c:pt idx="163">
                  <c:v>2.9067999999999987</c:v>
                </c:pt>
                <c:pt idx="164">
                  <c:v>2.9920699999999765</c:v>
                </c:pt>
                <c:pt idx="165">
                  <c:v>3.0773999999999999</c:v>
                </c:pt>
                <c:pt idx="166">
                  <c:v>3.1625200000000002</c:v>
                </c:pt>
                <c:pt idx="167">
                  <c:v>3.2470900000000205</c:v>
                </c:pt>
                <c:pt idx="168">
                  <c:v>3.3307399999999987</c:v>
                </c:pt>
                <c:pt idx="169">
                  <c:v>3.4131800000000001</c:v>
                </c:pt>
                <c:pt idx="170">
                  <c:v>3.4940699999999967</c:v>
                </c:pt>
                <c:pt idx="171">
                  <c:v>3.5729499999999779</c:v>
                </c:pt>
                <c:pt idx="172">
                  <c:v>3.6495199999999999</c:v>
                </c:pt>
                <c:pt idx="173">
                  <c:v>3.7233200000000246</c:v>
                </c:pt>
                <c:pt idx="174">
                  <c:v>3.7940499999999977</c:v>
                </c:pt>
                <c:pt idx="175">
                  <c:v>3.8612299999999977</c:v>
                </c:pt>
                <c:pt idx="176">
                  <c:v>3.9244499999999967</c:v>
                </c:pt>
                <c:pt idx="177">
                  <c:v>3.9832900000000002</c:v>
                </c:pt>
                <c:pt idx="178">
                  <c:v>4.0373599999999996</c:v>
                </c:pt>
                <c:pt idx="179">
                  <c:v>4.0861900000000002</c:v>
                </c:pt>
                <c:pt idx="180">
                  <c:v>4.1293600000000001</c:v>
                </c:pt>
                <c:pt idx="181">
                  <c:v>4.1664099999999955</c:v>
                </c:pt>
                <c:pt idx="182">
                  <c:v>4.1969999999999965</c:v>
                </c:pt>
                <c:pt idx="183">
                  <c:v>4.2206200000000003</c:v>
                </c:pt>
                <c:pt idx="184">
                  <c:v>4.2369399999999997</c:v>
                </c:pt>
                <c:pt idx="185">
                  <c:v>4.2455499999999997</c:v>
                </c:pt>
                <c:pt idx="186">
                  <c:v>4.2460700000000013</c:v>
                </c:pt>
                <c:pt idx="187">
                  <c:v>4.2382500000000034</c:v>
                </c:pt>
                <c:pt idx="188">
                  <c:v>4.2217399999999996</c:v>
                </c:pt>
                <c:pt idx="189">
                  <c:v>4.1962400000000004</c:v>
                </c:pt>
                <c:pt idx="190">
                  <c:v>4.1615199999999755</c:v>
                </c:pt>
                <c:pt idx="191">
                  <c:v>4.1174999999999855</c:v>
                </c:pt>
                <c:pt idx="192">
                  <c:v>4.0640699999999965</c:v>
                </c:pt>
                <c:pt idx="193">
                  <c:v>4.0012300000000014</c:v>
                </c:pt>
                <c:pt idx="194">
                  <c:v>3.9290099999999977</c:v>
                </c:pt>
                <c:pt idx="195">
                  <c:v>3.8475700000000002</c:v>
                </c:pt>
                <c:pt idx="196">
                  <c:v>3.75705</c:v>
                </c:pt>
                <c:pt idx="197">
                  <c:v>3.6577600000000001</c:v>
                </c:pt>
                <c:pt idx="198">
                  <c:v>3.55002</c:v>
                </c:pt>
                <c:pt idx="199">
                  <c:v>3.4342099999999967</c:v>
                </c:pt>
                <c:pt idx="200">
                  <c:v>3.3107499999999779</c:v>
                </c:pt>
                <c:pt idx="201">
                  <c:v>3.1801400000000002</c:v>
                </c:pt>
                <c:pt idx="202">
                  <c:v>3.0429200000000001</c:v>
                </c:pt>
                <c:pt idx="203">
                  <c:v>2.8997399999999987</c:v>
                </c:pt>
                <c:pt idx="204">
                  <c:v>2.75115</c:v>
                </c:pt>
                <c:pt idx="205">
                  <c:v>2.5978399999999997</c:v>
                </c:pt>
                <c:pt idx="206">
                  <c:v>2.4405100000000002</c:v>
                </c:pt>
                <c:pt idx="207">
                  <c:v>2.2797999999999998</c:v>
                </c:pt>
                <c:pt idx="208">
                  <c:v>2.1165499999999819</c:v>
                </c:pt>
                <c:pt idx="209">
                  <c:v>1.9513699999999949</c:v>
                </c:pt>
                <c:pt idx="210">
                  <c:v>1.7876299999999932</c:v>
                </c:pt>
                <c:pt idx="211">
                  <c:v>1.6234</c:v>
                </c:pt>
                <c:pt idx="212">
                  <c:v>1.4592599999999998</c:v>
                </c:pt>
                <c:pt idx="213">
                  <c:v>1.2956199999999998</c:v>
                </c:pt>
                <c:pt idx="214">
                  <c:v>1.1330100000000001</c:v>
                </c:pt>
                <c:pt idx="215">
                  <c:v>0.97178399999999809</c:v>
                </c:pt>
                <c:pt idx="216">
                  <c:v>0.81239899999999998</c:v>
                </c:pt>
                <c:pt idx="217">
                  <c:v>0.65514900000000686</c:v>
                </c:pt>
                <c:pt idx="218">
                  <c:v>0.50032699999999553</c:v>
                </c:pt>
                <c:pt idx="219">
                  <c:v>0.34815200000000107</c:v>
                </c:pt>
                <c:pt idx="220">
                  <c:v>0.19881900000000113</c:v>
                </c:pt>
                <c:pt idx="221">
                  <c:v>5.2429700000000024E-2</c:v>
                </c:pt>
                <c:pt idx="222">
                  <c:v>-9.0876600000000043E-2</c:v>
                </c:pt>
                <c:pt idx="223">
                  <c:v>-0.23111300000000001</c:v>
                </c:pt>
                <c:pt idx="224">
                  <c:v>-0.36823100000000003</c:v>
                </c:pt>
                <c:pt idx="225">
                  <c:v>-0.50224400000000002</c:v>
                </c:pt>
                <c:pt idx="226">
                  <c:v>-0.63322400000000434</c:v>
                </c:pt>
                <c:pt idx="227">
                  <c:v>-0.761212</c:v>
                </c:pt>
                <c:pt idx="228">
                  <c:v>-0.8863400000000019</c:v>
                </c:pt>
                <c:pt idx="229">
                  <c:v>-1.00874</c:v>
                </c:pt>
                <c:pt idx="230">
                  <c:v>-1.1284700000000001</c:v>
                </c:pt>
                <c:pt idx="231">
                  <c:v>-1.2457599999999998</c:v>
                </c:pt>
                <c:pt idx="232">
                  <c:v>-1.36077</c:v>
                </c:pt>
                <c:pt idx="233">
                  <c:v>-1.4735899999999922</c:v>
                </c:pt>
                <c:pt idx="234">
                  <c:v>-1.58446</c:v>
                </c:pt>
                <c:pt idx="235">
                  <c:v>-1.6935199999999999</c:v>
                </c:pt>
                <c:pt idx="236">
                  <c:v>-1.8008500000000001</c:v>
                </c:pt>
                <c:pt idx="237">
                  <c:v>-1.9064899999999998</c:v>
                </c:pt>
                <c:pt idx="238">
                  <c:v>-2.0105399999999998</c:v>
                </c:pt>
                <c:pt idx="239">
                  <c:v>-2.1131099999999998</c:v>
                </c:pt>
                <c:pt idx="240">
                  <c:v>-2.2142499999999967</c:v>
                </c:pt>
                <c:pt idx="241">
                  <c:v>-2.3140099999999784</c:v>
                </c:pt>
                <c:pt idx="242">
                  <c:v>-2.4124299999999779</c:v>
                </c:pt>
                <c:pt idx="243">
                  <c:v>-2.5095200000000002</c:v>
                </c:pt>
                <c:pt idx="244">
                  <c:v>-2.60527</c:v>
                </c:pt>
                <c:pt idx="245">
                  <c:v>-2.6997100000000001</c:v>
                </c:pt>
                <c:pt idx="246">
                  <c:v>-2.7928399999999987</c:v>
                </c:pt>
                <c:pt idx="247">
                  <c:v>-2.8845499999999977</c:v>
                </c:pt>
                <c:pt idx="248">
                  <c:v>-2.9749099999999977</c:v>
                </c:pt>
                <c:pt idx="249">
                  <c:v>-3.0637799999999999</c:v>
                </c:pt>
                <c:pt idx="250">
                  <c:v>-3.1511499999999977</c:v>
                </c:pt>
                <c:pt idx="251">
                  <c:v>-3.2369300000000001</c:v>
                </c:pt>
                <c:pt idx="252">
                  <c:v>-3.3210199999999968</c:v>
                </c:pt>
                <c:pt idx="253">
                  <c:v>-3.4034</c:v>
                </c:pt>
                <c:pt idx="254">
                  <c:v>-3.4839500000000001</c:v>
                </c:pt>
                <c:pt idx="255">
                  <c:v>-3.56257</c:v>
                </c:pt>
                <c:pt idx="256">
                  <c:v>-3.63916</c:v>
                </c:pt>
                <c:pt idx="257">
                  <c:v>-3.7136200000000001</c:v>
                </c:pt>
                <c:pt idx="258">
                  <c:v>-3.7858399999999999</c:v>
                </c:pt>
                <c:pt idx="259">
                  <c:v>-3.8557099999999829</c:v>
                </c:pt>
                <c:pt idx="260">
                  <c:v>-3.9230999999999998</c:v>
                </c:pt>
                <c:pt idx="261">
                  <c:v>-3.98787</c:v>
                </c:pt>
                <c:pt idx="262">
                  <c:v>-4.0499299999999998</c:v>
                </c:pt>
                <c:pt idx="263">
                  <c:v>-4.1091699999999998</c:v>
                </c:pt>
                <c:pt idx="264">
                  <c:v>-4.1654599999999755</c:v>
                </c:pt>
                <c:pt idx="265">
                  <c:v>-4.2186300000000001</c:v>
                </c:pt>
                <c:pt idx="266">
                  <c:v>-4.2686099999999998</c:v>
                </c:pt>
                <c:pt idx="267">
                  <c:v>-4.3152799999999996</c:v>
                </c:pt>
                <c:pt idx="268">
                  <c:v>-4.3584999999999985</c:v>
                </c:pt>
                <c:pt idx="269">
                  <c:v>-4.3982200000000002</c:v>
                </c:pt>
                <c:pt idx="270">
                  <c:v>-4.43431</c:v>
                </c:pt>
                <c:pt idx="271">
                  <c:v>-4.4666500000000013</c:v>
                </c:pt>
                <c:pt idx="272">
                  <c:v>-4.4951699999999999</c:v>
                </c:pt>
                <c:pt idx="273">
                  <c:v>-4.5197900000000004</c:v>
                </c:pt>
                <c:pt idx="274">
                  <c:v>-4.5404600000000004</c:v>
                </c:pt>
                <c:pt idx="275">
                  <c:v>-4.5570599999999946</c:v>
                </c:pt>
                <c:pt idx="276">
                  <c:v>-4.5695600000000001</c:v>
                </c:pt>
                <c:pt idx="277">
                  <c:v>-4.5778799999999995</c:v>
                </c:pt>
                <c:pt idx="278">
                  <c:v>-4.5819799999999997</c:v>
                </c:pt>
                <c:pt idx="279">
                  <c:v>-4.58188</c:v>
                </c:pt>
                <c:pt idx="280">
                  <c:v>-4.5775099999999975</c:v>
                </c:pt>
                <c:pt idx="281">
                  <c:v>-4.5688999999999975</c:v>
                </c:pt>
                <c:pt idx="282">
                  <c:v>-4.5560099999999997</c:v>
                </c:pt>
                <c:pt idx="283">
                  <c:v>-4.5389499999999998</c:v>
                </c:pt>
                <c:pt idx="284">
                  <c:v>-4.5176600000000002</c:v>
                </c:pt>
                <c:pt idx="285">
                  <c:v>-4.4922500000000003</c:v>
                </c:pt>
                <c:pt idx="286">
                  <c:v>-4.4627600000000003</c:v>
                </c:pt>
                <c:pt idx="287">
                  <c:v>-4.4292500000000024</c:v>
                </c:pt>
                <c:pt idx="288">
                  <c:v>-4.3917799999999998</c:v>
                </c:pt>
                <c:pt idx="289">
                  <c:v>-4.3504499999999995</c:v>
                </c:pt>
                <c:pt idx="290">
                  <c:v>-4.3053499999999998</c:v>
                </c:pt>
                <c:pt idx="291">
                  <c:v>-4.2566199999999998</c:v>
                </c:pt>
                <c:pt idx="292">
                  <c:v>-4.2043400000000002</c:v>
                </c:pt>
                <c:pt idx="293">
                  <c:v>-4.1486499999999999</c:v>
                </c:pt>
                <c:pt idx="294">
                  <c:v>-4.0897399999999999</c:v>
                </c:pt>
                <c:pt idx="295">
                  <c:v>-4.0276899999999856</c:v>
                </c:pt>
                <c:pt idx="296">
                  <c:v>-3.9627599999999967</c:v>
                </c:pt>
                <c:pt idx="297">
                  <c:v>-3.8950599999999755</c:v>
                </c:pt>
                <c:pt idx="298">
                  <c:v>-3.8248199999999977</c:v>
                </c:pt>
                <c:pt idx="299">
                  <c:v>-3.7522199999999977</c:v>
                </c:pt>
                <c:pt idx="300">
                  <c:v>-3.67747</c:v>
                </c:pt>
                <c:pt idx="301">
                  <c:v>-3.6007899999999999</c:v>
                </c:pt>
                <c:pt idx="302">
                  <c:v>-3.5224199999999977</c:v>
                </c:pt>
                <c:pt idx="303">
                  <c:v>-3.4425999999999997</c:v>
                </c:pt>
                <c:pt idx="304">
                  <c:v>-3.3614699999999829</c:v>
                </c:pt>
                <c:pt idx="305">
                  <c:v>-3.2793399999999999</c:v>
                </c:pt>
                <c:pt idx="306">
                  <c:v>-3.1963699999999977</c:v>
                </c:pt>
                <c:pt idx="307">
                  <c:v>-3.1128299999999967</c:v>
                </c:pt>
                <c:pt idx="308">
                  <c:v>-3.0288900000000001</c:v>
                </c:pt>
                <c:pt idx="309">
                  <c:v>-2.94482</c:v>
                </c:pt>
                <c:pt idx="310">
                  <c:v>-2.86076</c:v>
                </c:pt>
                <c:pt idx="311">
                  <c:v>-2.7769499999999967</c:v>
                </c:pt>
                <c:pt idx="312">
                  <c:v>-2.6935799999999999</c:v>
                </c:pt>
                <c:pt idx="313">
                  <c:v>-2.6107900000000002</c:v>
                </c:pt>
                <c:pt idx="314">
                  <c:v>-2.5287500000000001</c:v>
                </c:pt>
                <c:pt idx="315">
                  <c:v>-2.4476</c:v>
                </c:pt>
                <c:pt idx="316">
                  <c:v>-2.3674200000000001</c:v>
                </c:pt>
                <c:pt idx="317">
                  <c:v>-2.2883700000000204</c:v>
                </c:pt>
                <c:pt idx="318">
                  <c:v>-2.2104399999999997</c:v>
                </c:pt>
                <c:pt idx="319">
                  <c:v>-2.1337600000000001</c:v>
                </c:pt>
                <c:pt idx="320">
                  <c:v>-2.0583300000000002</c:v>
                </c:pt>
                <c:pt idx="321">
                  <c:v>-1.9841400000000049</c:v>
                </c:pt>
                <c:pt idx="322">
                  <c:v>-1.9112299999999922</c:v>
                </c:pt>
                <c:pt idx="323">
                  <c:v>-1.8395199999999998</c:v>
                </c:pt>
                <c:pt idx="324">
                  <c:v>-1.76902</c:v>
                </c:pt>
                <c:pt idx="325">
                  <c:v>-1.69964</c:v>
                </c:pt>
                <c:pt idx="326">
                  <c:v>-1.63131</c:v>
                </c:pt>
                <c:pt idx="327">
                  <c:v>-1.5640000000000001</c:v>
                </c:pt>
                <c:pt idx="328">
                  <c:v>-1.4975899999999998</c:v>
                </c:pt>
                <c:pt idx="329">
                  <c:v>-1.4320199999999998</c:v>
                </c:pt>
                <c:pt idx="330">
                  <c:v>-1.3671500000000001</c:v>
                </c:pt>
                <c:pt idx="331">
                  <c:v>-1.30291</c:v>
                </c:pt>
                <c:pt idx="332">
                  <c:v>-1.2391899999999998</c:v>
                </c:pt>
                <c:pt idx="333">
                  <c:v>-1.1759199999999999</c:v>
                </c:pt>
                <c:pt idx="334">
                  <c:v>-1.11294</c:v>
                </c:pt>
                <c:pt idx="335">
                  <c:v>-1.0502800000000001</c:v>
                </c:pt>
                <c:pt idx="336">
                  <c:v>-0.987761</c:v>
                </c:pt>
                <c:pt idx="337">
                  <c:v>-0.92535599999999996</c:v>
                </c:pt>
                <c:pt idx="338">
                  <c:v>-0.86300399999999999</c:v>
                </c:pt>
                <c:pt idx="339">
                  <c:v>-0.80061199999999999</c:v>
                </c:pt>
                <c:pt idx="340">
                  <c:v>-0.73821199999999998</c:v>
                </c:pt>
                <c:pt idx="341">
                  <c:v>-0.67574300000000687</c:v>
                </c:pt>
                <c:pt idx="342">
                  <c:v>-0.61317400000000388</c:v>
                </c:pt>
                <c:pt idx="343">
                  <c:v>-0.55056599999999956</c:v>
                </c:pt>
                <c:pt idx="344">
                  <c:v>-0.4878870000000024</c:v>
                </c:pt>
                <c:pt idx="345">
                  <c:v>-0.4251990000000001</c:v>
                </c:pt>
                <c:pt idx="346">
                  <c:v>-0.36253300000000011</c:v>
                </c:pt>
                <c:pt idx="347">
                  <c:v>-0.29991700000000032</c:v>
                </c:pt>
                <c:pt idx="348">
                  <c:v>-0.23747399999999999</c:v>
                </c:pt>
                <c:pt idx="349">
                  <c:v>-0.17520500000000044</c:v>
                </c:pt>
                <c:pt idx="350">
                  <c:v>-0.11326100000000069</c:v>
                </c:pt>
                <c:pt idx="351">
                  <c:v>-5.1674199999999955E-2</c:v>
                </c:pt>
                <c:pt idx="352">
                  <c:v>9.4335600000000248E-3</c:v>
                </c:pt>
                <c:pt idx="353">
                  <c:v>6.9969900000000404E-2</c:v>
                </c:pt>
                <c:pt idx="354">
                  <c:v>0.12978100000000001</c:v>
                </c:pt>
                <c:pt idx="355">
                  <c:v>0.18880400000000044</c:v>
                </c:pt>
                <c:pt idx="356">
                  <c:v>0.2469170000000018</c:v>
                </c:pt>
                <c:pt idx="357">
                  <c:v>0.30399500000000002</c:v>
                </c:pt>
                <c:pt idx="358">
                  <c:v>0.35991500000000032</c:v>
                </c:pt>
                <c:pt idx="359">
                  <c:v>0.41452000000000194</c:v>
                </c:pt>
                <c:pt idx="360">
                  <c:v>0.467781</c:v>
                </c:pt>
                <c:pt idx="361">
                  <c:v>0.51951099999999495</c:v>
                </c:pt>
                <c:pt idx="362">
                  <c:v>0.56964900000000585</c:v>
                </c:pt>
                <c:pt idx="363">
                  <c:v>0.61803500000000411</c:v>
                </c:pt>
                <c:pt idx="364">
                  <c:v>0.66460600000000503</c:v>
                </c:pt>
                <c:pt idx="365">
                  <c:v>0.70929600000000004</c:v>
                </c:pt>
                <c:pt idx="366">
                  <c:v>0.75186100000000422</c:v>
                </c:pt>
                <c:pt idx="367">
                  <c:v>0.79238699999999496</c:v>
                </c:pt>
                <c:pt idx="368">
                  <c:v>0.83072000000000434</c:v>
                </c:pt>
                <c:pt idx="369">
                  <c:v>0.86728700000000003</c:v>
                </c:pt>
                <c:pt idx="370">
                  <c:v>0.90147299999999553</c:v>
                </c:pt>
                <c:pt idx="371">
                  <c:v>0.93318400000000001</c:v>
                </c:pt>
                <c:pt idx="372">
                  <c:v>0.96232399999999996</c:v>
                </c:pt>
                <c:pt idx="373">
                  <c:v>0.98883199999999949</c:v>
                </c:pt>
                <c:pt idx="374">
                  <c:v>1.0126999999999922</c:v>
                </c:pt>
                <c:pt idx="375">
                  <c:v>1.0338499999999922</c:v>
                </c:pt>
                <c:pt idx="376">
                  <c:v>1.05226</c:v>
                </c:pt>
                <c:pt idx="377">
                  <c:v>1.0678699999999905</c:v>
                </c:pt>
                <c:pt idx="378">
                  <c:v>1.0807599999999999</c:v>
                </c:pt>
                <c:pt idx="379">
                  <c:v>1.0908199999999999</c:v>
                </c:pt>
                <c:pt idx="380">
                  <c:v>1.0981099999999999</c:v>
                </c:pt>
                <c:pt idx="381">
                  <c:v>1.10263</c:v>
                </c:pt>
                <c:pt idx="382">
                  <c:v>1.10442</c:v>
                </c:pt>
                <c:pt idx="383">
                  <c:v>1.10344</c:v>
                </c:pt>
                <c:pt idx="384">
                  <c:v>1.09988</c:v>
                </c:pt>
                <c:pt idx="385">
                  <c:v>1.0936199999999998</c:v>
                </c:pt>
                <c:pt idx="386">
                  <c:v>1.0848</c:v>
                </c:pt>
                <c:pt idx="387">
                  <c:v>1.0734599999999999</c:v>
                </c:pt>
                <c:pt idx="388">
                  <c:v>1.0597299999999903</c:v>
                </c:pt>
                <c:pt idx="389">
                  <c:v>1.0436399999999912</c:v>
                </c:pt>
                <c:pt idx="390">
                  <c:v>1.0253899999999998</c:v>
                </c:pt>
                <c:pt idx="391">
                  <c:v>1.0049999999999912</c:v>
                </c:pt>
                <c:pt idx="392">
                  <c:v>0.98270299999999611</c:v>
                </c:pt>
                <c:pt idx="393">
                  <c:v>0.95857199999999998</c:v>
                </c:pt>
                <c:pt idx="394">
                  <c:v>0.93281800000000004</c:v>
                </c:pt>
                <c:pt idx="395">
                  <c:v>0.90562799999999999</c:v>
                </c:pt>
                <c:pt idx="396">
                  <c:v>0.87712600000000063</c:v>
                </c:pt>
                <c:pt idx="397">
                  <c:v>0.84755800000000003</c:v>
                </c:pt>
                <c:pt idx="398">
                  <c:v>0.8171079999999995</c:v>
                </c:pt>
                <c:pt idx="399">
                  <c:v>0.78596299999999553</c:v>
                </c:pt>
                <c:pt idx="400">
                  <c:v>0.75430600000000003</c:v>
                </c:pt>
                <c:pt idx="401">
                  <c:v>0.72235199999999999</c:v>
                </c:pt>
                <c:pt idx="402">
                  <c:v>0.69034700000000226</c:v>
                </c:pt>
                <c:pt idx="403">
                  <c:v>0.65841400000000005</c:v>
                </c:pt>
                <c:pt idx="404">
                  <c:v>0.62685700000000388</c:v>
                </c:pt>
                <c:pt idx="405">
                  <c:v>0.59576799999999708</c:v>
                </c:pt>
                <c:pt idx="406">
                  <c:v>0.56539300000000003</c:v>
                </c:pt>
                <c:pt idx="407">
                  <c:v>0.5359119999999995</c:v>
                </c:pt>
                <c:pt idx="408">
                  <c:v>0.50744900000000004</c:v>
                </c:pt>
                <c:pt idx="409">
                  <c:v>0.48018900000000031</c:v>
                </c:pt>
                <c:pt idx="410">
                  <c:v>0.45424800000000004</c:v>
                </c:pt>
                <c:pt idx="411">
                  <c:v>0.42977900000000002</c:v>
                </c:pt>
                <c:pt idx="412">
                  <c:v>0.40684300000000001</c:v>
                </c:pt>
                <c:pt idx="413">
                  <c:v>0.3855890000000024</c:v>
                </c:pt>
                <c:pt idx="414">
                  <c:v>0.36601700000000031</c:v>
                </c:pt>
                <c:pt idx="415">
                  <c:v>0.34821800000000142</c:v>
                </c:pt>
                <c:pt idx="416">
                  <c:v>0.33218900000000218</c:v>
                </c:pt>
                <c:pt idx="417">
                  <c:v>0.31796200000000252</c:v>
                </c:pt>
                <c:pt idx="418">
                  <c:v>0.30550400000000194</c:v>
                </c:pt>
                <c:pt idx="419">
                  <c:v>0.29481400000000252</c:v>
                </c:pt>
                <c:pt idx="420">
                  <c:v>0.28580100000000008</c:v>
                </c:pt>
                <c:pt idx="421">
                  <c:v>0.27846500000000002</c:v>
                </c:pt>
                <c:pt idx="422">
                  <c:v>0.27268200000000031</c:v>
                </c:pt>
                <c:pt idx="423">
                  <c:v>0.2683930000000001</c:v>
                </c:pt>
                <c:pt idx="424">
                  <c:v>0.26547300000000001</c:v>
                </c:pt>
                <c:pt idx="425">
                  <c:v>0.26377300000000004</c:v>
                </c:pt>
                <c:pt idx="426">
                  <c:v>0.2632290000000001</c:v>
                </c:pt>
                <c:pt idx="427">
                  <c:v>0.26366100000000003</c:v>
                </c:pt>
                <c:pt idx="428">
                  <c:v>0.26491500000000001</c:v>
                </c:pt>
                <c:pt idx="429">
                  <c:v>0.26684000000000002</c:v>
                </c:pt>
                <c:pt idx="430">
                  <c:v>0.26928300000000011</c:v>
                </c:pt>
                <c:pt idx="431">
                  <c:v>0.27209100000000003</c:v>
                </c:pt>
                <c:pt idx="432">
                  <c:v>0.275113</c:v>
                </c:pt>
                <c:pt idx="433">
                  <c:v>0.27819700000000003</c:v>
                </c:pt>
                <c:pt idx="434">
                  <c:v>0.28118900000000002</c:v>
                </c:pt>
                <c:pt idx="435">
                  <c:v>0.28393800000000002</c:v>
                </c:pt>
                <c:pt idx="436">
                  <c:v>0.28632200000000252</c:v>
                </c:pt>
                <c:pt idx="437">
                  <c:v>0.28818800000000194</c:v>
                </c:pt>
                <c:pt idx="438">
                  <c:v>0.28944500000000001</c:v>
                </c:pt>
                <c:pt idx="439">
                  <c:v>0.29000100000000001</c:v>
                </c:pt>
                <c:pt idx="440">
                  <c:v>0.28970400000000002</c:v>
                </c:pt>
                <c:pt idx="441">
                  <c:v>0.28852400000000195</c:v>
                </c:pt>
                <c:pt idx="442">
                  <c:v>0.28639900000000001</c:v>
                </c:pt>
                <c:pt idx="443">
                  <c:v>0.28320800000000002</c:v>
                </c:pt>
                <c:pt idx="444">
                  <c:v>0.27895000000000031</c:v>
                </c:pt>
                <c:pt idx="445">
                  <c:v>0.27359600000000001</c:v>
                </c:pt>
                <c:pt idx="446">
                  <c:v>0.2671150000000001</c:v>
                </c:pt>
                <c:pt idx="447">
                  <c:v>0.2595070000000001</c:v>
                </c:pt>
                <c:pt idx="448">
                  <c:v>0.25083300000000003</c:v>
                </c:pt>
                <c:pt idx="449">
                  <c:v>0.24103300000000041</c:v>
                </c:pt>
                <c:pt idx="450">
                  <c:v>0.23022899999999999</c:v>
                </c:pt>
                <c:pt idx="451">
                  <c:v>0.21842100000000106</c:v>
                </c:pt>
                <c:pt idx="452">
                  <c:v>0.20570099999999999</c:v>
                </c:pt>
                <c:pt idx="453">
                  <c:v>0.19234300000000054</c:v>
                </c:pt>
                <c:pt idx="454">
                  <c:v>0.17825600000000041</c:v>
                </c:pt>
                <c:pt idx="455">
                  <c:v>0.16353200000000057</c:v>
                </c:pt>
                <c:pt idx="456">
                  <c:v>0.14826200000000117</c:v>
                </c:pt>
                <c:pt idx="457">
                  <c:v>0.13253899999999999</c:v>
                </c:pt>
                <c:pt idx="458">
                  <c:v>0.11654500000000036</c:v>
                </c:pt>
                <c:pt idx="459">
                  <c:v>0.100309</c:v>
                </c:pt>
                <c:pt idx="460">
                  <c:v>8.3985600000000007E-2</c:v>
                </c:pt>
                <c:pt idx="461">
                  <c:v>6.7725399999999991E-2</c:v>
                </c:pt>
                <c:pt idx="462">
                  <c:v>5.1588900000000014E-2</c:v>
                </c:pt>
                <c:pt idx="463">
                  <c:v>3.569830000000021E-2</c:v>
                </c:pt>
                <c:pt idx="464">
                  <c:v>2.0175800000000171E-2</c:v>
                </c:pt>
                <c:pt idx="465">
                  <c:v>5.1409000000000003E-3</c:v>
                </c:pt>
                <c:pt idx="466">
                  <c:v>-9.3448900000000067E-3</c:v>
                </c:pt>
                <c:pt idx="467">
                  <c:v>-2.3160499999999775E-2</c:v>
                </c:pt>
                <c:pt idx="468">
                  <c:v>-3.6214699999999996E-2</c:v>
                </c:pt>
                <c:pt idx="469">
                  <c:v>-4.8448099999999987E-2</c:v>
                </c:pt>
                <c:pt idx="470">
                  <c:v>-5.9769700000000488E-2</c:v>
                </c:pt>
                <c:pt idx="471">
                  <c:v>-7.0149100000000006E-2</c:v>
                </c:pt>
                <c:pt idx="472">
                  <c:v>-7.9526000000000527E-2</c:v>
                </c:pt>
                <c:pt idx="473">
                  <c:v>-8.7900800000000043E-2</c:v>
                </c:pt>
                <c:pt idx="474">
                  <c:v>-9.5213600000000009E-2</c:v>
                </c:pt>
                <c:pt idx="475">
                  <c:v>-0.10146400000000012</c:v>
                </c:pt>
                <c:pt idx="476">
                  <c:v>-0.10662199999999999</c:v>
                </c:pt>
                <c:pt idx="477">
                  <c:v>-0.11074900000000019</c:v>
                </c:pt>
                <c:pt idx="478">
                  <c:v>-0.11384500000000021</c:v>
                </c:pt>
                <c:pt idx="479">
                  <c:v>-0.11594000000000021</c:v>
                </c:pt>
                <c:pt idx="480">
                  <c:v>-0.11709400000000077</c:v>
                </c:pt>
                <c:pt idx="481">
                  <c:v>-0.11730900000000002</c:v>
                </c:pt>
                <c:pt idx="482">
                  <c:v>-0.11670500000000074</c:v>
                </c:pt>
                <c:pt idx="483">
                  <c:v>-0.11531300000000012</c:v>
                </c:pt>
                <c:pt idx="484">
                  <c:v>-0.11319300000000074</c:v>
                </c:pt>
                <c:pt idx="485">
                  <c:v>-0.11049700000000012</c:v>
                </c:pt>
                <c:pt idx="486">
                  <c:v>-0.10722400000000094</c:v>
                </c:pt>
                <c:pt idx="487">
                  <c:v>-0.10352699999999999</c:v>
                </c:pt>
                <c:pt idx="488">
                  <c:v>-9.9434700000000098E-2</c:v>
                </c:pt>
                <c:pt idx="489">
                  <c:v>-9.5100300000000568E-2</c:v>
                </c:pt>
                <c:pt idx="490">
                  <c:v>-9.0583400000000064E-2</c:v>
                </c:pt>
                <c:pt idx="491">
                  <c:v>-8.5944700000000041E-2</c:v>
                </c:pt>
                <c:pt idx="492">
                  <c:v>-8.1276100000000004E-2</c:v>
                </c:pt>
                <c:pt idx="493">
                  <c:v>-7.6697800000000024E-2</c:v>
                </c:pt>
                <c:pt idx="494">
                  <c:v>-7.2271000000000002E-2</c:v>
                </c:pt>
                <c:pt idx="495">
                  <c:v>-6.8056600000000508E-2</c:v>
                </c:pt>
                <c:pt idx="496">
                  <c:v>-6.4084700000000133E-2</c:v>
                </c:pt>
                <c:pt idx="497">
                  <c:v>-6.0476400000000458E-2</c:v>
                </c:pt>
                <c:pt idx="498">
                  <c:v>-5.7232400000000516E-2</c:v>
                </c:pt>
                <c:pt idx="499">
                  <c:v>-5.4443600000000467E-2</c:v>
                </c:pt>
                <c:pt idx="500">
                  <c:v>-5.2109700000000023E-2</c:v>
                </c:pt>
                <c:pt idx="501">
                  <c:v>-5.0261600000000024E-2</c:v>
                </c:pt>
                <c:pt idx="502">
                  <c:v>-4.8929099999999996E-2</c:v>
                </c:pt>
                <c:pt idx="503">
                  <c:v>-4.8112500000000134E-2</c:v>
                </c:pt>
                <c:pt idx="504">
                  <c:v>-4.7842400000000417E-2</c:v>
                </c:pt>
                <c:pt idx="505">
                  <c:v>-4.8087500000000033E-2</c:v>
                </c:pt>
                <c:pt idx="506">
                  <c:v>-4.8849300000000005E-2</c:v>
                </c:pt>
                <c:pt idx="507">
                  <c:v>-5.0096200000000583E-2</c:v>
                </c:pt>
                <c:pt idx="508">
                  <c:v>-5.1858300000000003E-2</c:v>
                </c:pt>
                <c:pt idx="509">
                  <c:v>-5.4046100000000034E-2</c:v>
                </c:pt>
                <c:pt idx="510">
                  <c:v>-5.6688099999999984E-2</c:v>
                </c:pt>
                <c:pt idx="511">
                  <c:v>-5.9694000000000386E-2</c:v>
                </c:pt>
                <c:pt idx="512">
                  <c:v>-6.3064300000000004E-2</c:v>
                </c:pt>
                <c:pt idx="513">
                  <c:v>-6.670690000000043E-2</c:v>
                </c:pt>
                <c:pt idx="514">
                  <c:v>-7.0622600000000452E-2</c:v>
                </c:pt>
                <c:pt idx="515">
                  <c:v>-7.4750200000000627E-2</c:v>
                </c:pt>
                <c:pt idx="516">
                  <c:v>-7.9029000000000349E-2</c:v>
                </c:pt>
                <c:pt idx="517">
                  <c:v>-8.3398100000000044E-2</c:v>
                </c:pt>
                <c:pt idx="518">
                  <c:v>-8.7858400000000267E-2</c:v>
                </c:pt>
                <c:pt idx="519">
                  <c:v>-9.2379000000000031E-2</c:v>
                </c:pt>
                <c:pt idx="520">
                  <c:v>-9.6898900000000246E-2</c:v>
                </c:pt>
                <c:pt idx="521">
                  <c:v>-0.101328</c:v>
                </c:pt>
                <c:pt idx="522">
                  <c:v>-0.10560400000000029</c:v>
                </c:pt>
                <c:pt idx="523">
                  <c:v>-0.10972899999999999</c:v>
                </c:pt>
                <c:pt idx="524">
                  <c:v>-0.11367099999999999</c:v>
                </c:pt>
                <c:pt idx="525">
                  <c:v>-0.11737100000000021</c:v>
                </c:pt>
                <c:pt idx="526">
                  <c:v>-0.12079800000000022</c:v>
                </c:pt>
                <c:pt idx="527">
                  <c:v>-0.12395100000000002</c:v>
                </c:pt>
                <c:pt idx="528">
                  <c:v>-0.126801</c:v>
                </c:pt>
                <c:pt idx="529">
                  <c:v>-0.12934799999999999</c:v>
                </c:pt>
                <c:pt idx="530">
                  <c:v>-0.13153100000000001</c:v>
                </c:pt>
                <c:pt idx="531">
                  <c:v>-0.13341100000000103</c:v>
                </c:pt>
                <c:pt idx="532">
                  <c:v>-0.13495699999999999</c:v>
                </c:pt>
                <c:pt idx="533">
                  <c:v>-0.13616999999999999</c:v>
                </c:pt>
                <c:pt idx="534">
                  <c:v>-0.13708000000000001</c:v>
                </c:pt>
                <c:pt idx="535">
                  <c:v>-0.137686</c:v>
                </c:pt>
                <c:pt idx="536">
                  <c:v>-0.13799000000000103</c:v>
                </c:pt>
                <c:pt idx="537">
                  <c:v>-0.13805100000000001</c:v>
                </c:pt>
                <c:pt idx="538">
                  <c:v>-0.13789999999999999</c:v>
                </c:pt>
                <c:pt idx="539">
                  <c:v>-0.13747599999999999</c:v>
                </c:pt>
                <c:pt idx="540">
                  <c:v>-0.13693000000000041</c:v>
                </c:pt>
                <c:pt idx="541">
                  <c:v>-0.13623399999999999</c:v>
                </c:pt>
                <c:pt idx="542">
                  <c:v>-0.13541600000000117</c:v>
                </c:pt>
                <c:pt idx="543">
                  <c:v>-0.13453699999999999</c:v>
                </c:pt>
                <c:pt idx="544">
                  <c:v>-0.133628</c:v>
                </c:pt>
                <c:pt idx="545">
                  <c:v>-0.13272</c:v>
                </c:pt>
                <c:pt idx="546">
                  <c:v>-0.13187099999999988</c:v>
                </c:pt>
                <c:pt idx="547">
                  <c:v>-0.13108400000000001</c:v>
                </c:pt>
                <c:pt idx="548">
                  <c:v>-0.130387</c:v>
                </c:pt>
                <c:pt idx="549">
                  <c:v>-0.12987099999999988</c:v>
                </c:pt>
                <c:pt idx="550">
                  <c:v>-0.12950800000000001</c:v>
                </c:pt>
                <c:pt idx="551">
                  <c:v>-0.129357</c:v>
                </c:pt>
                <c:pt idx="552">
                  <c:v>-0.12944700000000117</c:v>
                </c:pt>
                <c:pt idx="553">
                  <c:v>-0.12978100000000001</c:v>
                </c:pt>
                <c:pt idx="554">
                  <c:v>-0.13041700000000117</c:v>
                </c:pt>
                <c:pt idx="555">
                  <c:v>-0.131387</c:v>
                </c:pt>
                <c:pt idx="556">
                  <c:v>-0.132629</c:v>
                </c:pt>
                <c:pt idx="557">
                  <c:v>-0.13423599999999999</c:v>
                </c:pt>
                <c:pt idx="558">
                  <c:v>-0.13617499999999988</c:v>
                </c:pt>
                <c:pt idx="559">
                  <c:v>-0.13847799999999999</c:v>
                </c:pt>
                <c:pt idx="560">
                  <c:v>-0.14114399999999999</c:v>
                </c:pt>
                <c:pt idx="561">
                  <c:v>-0.14414399999999999</c:v>
                </c:pt>
                <c:pt idx="562">
                  <c:v>-0.14753700000000103</c:v>
                </c:pt>
                <c:pt idx="563">
                  <c:v>-0.15126400000000123</c:v>
                </c:pt>
                <c:pt idx="564">
                  <c:v>-0.15532299999999999</c:v>
                </c:pt>
                <c:pt idx="565">
                  <c:v>-0.15977700000000103</c:v>
                </c:pt>
                <c:pt idx="566">
                  <c:v>-0.16450200000000051</c:v>
                </c:pt>
                <c:pt idx="567">
                  <c:v>-0.16956100000000088</c:v>
                </c:pt>
                <c:pt idx="568">
                  <c:v>-0.17492099999999999</c:v>
                </c:pt>
                <c:pt idx="569">
                  <c:v>-0.18055499999999999</c:v>
                </c:pt>
                <c:pt idx="570">
                  <c:v>-0.18646000000000132</c:v>
                </c:pt>
                <c:pt idx="571">
                  <c:v>-0.19260800000000045</c:v>
                </c:pt>
                <c:pt idx="572">
                  <c:v>-0.19896700000000156</c:v>
                </c:pt>
                <c:pt idx="573">
                  <c:v>-0.20541600000000143</c:v>
                </c:pt>
                <c:pt idx="574">
                  <c:v>-0.21204600000000137</c:v>
                </c:pt>
                <c:pt idx="575">
                  <c:v>-0.21882699999999999</c:v>
                </c:pt>
                <c:pt idx="576">
                  <c:v>-0.22572900000000068</c:v>
                </c:pt>
                <c:pt idx="577">
                  <c:v>-0.23275199999999999</c:v>
                </c:pt>
                <c:pt idx="578">
                  <c:v>-0.23986399999999999</c:v>
                </c:pt>
                <c:pt idx="579">
                  <c:v>-0.24706700000000117</c:v>
                </c:pt>
                <c:pt idx="580">
                  <c:v>-0.25430000000000008</c:v>
                </c:pt>
                <c:pt idx="581">
                  <c:v>-0.26159200000000005</c:v>
                </c:pt>
                <c:pt idx="582">
                  <c:v>-0.26888500000000032</c:v>
                </c:pt>
                <c:pt idx="583">
                  <c:v>-0.27617600000000031</c:v>
                </c:pt>
                <c:pt idx="584">
                  <c:v>-0.283497</c:v>
                </c:pt>
                <c:pt idx="585">
                  <c:v>-0.2907570000000001</c:v>
                </c:pt>
                <c:pt idx="586">
                  <c:v>-0.29798700000000194</c:v>
                </c:pt>
                <c:pt idx="587">
                  <c:v>-0.30518500000000032</c:v>
                </c:pt>
                <c:pt idx="588">
                  <c:v>-0.31235300000000032</c:v>
                </c:pt>
                <c:pt idx="589">
                  <c:v>-0.31943000000000032</c:v>
                </c:pt>
                <c:pt idx="590">
                  <c:v>-0.32644600000000218</c:v>
                </c:pt>
                <c:pt idx="591">
                  <c:v>-0.33340100000000195</c:v>
                </c:pt>
                <c:pt idx="592">
                  <c:v>-0.34032500000000165</c:v>
                </c:pt>
                <c:pt idx="593">
                  <c:v>-0.34721800000000141</c:v>
                </c:pt>
                <c:pt idx="594">
                  <c:v>-0.353991</c:v>
                </c:pt>
                <c:pt idx="595">
                  <c:v>-0.36064200000000002</c:v>
                </c:pt>
                <c:pt idx="596">
                  <c:v>-0.367201</c:v>
                </c:pt>
                <c:pt idx="597">
                  <c:v>-0.37364000000000008</c:v>
                </c:pt>
                <c:pt idx="598">
                  <c:v>-0.37992700000000235</c:v>
                </c:pt>
                <c:pt idx="599">
                  <c:v>-0.38609200000000032</c:v>
                </c:pt>
                <c:pt idx="600">
                  <c:v>-0.39213700000000001</c:v>
                </c:pt>
                <c:pt idx="601">
                  <c:v>-0.39803100000000002</c:v>
                </c:pt>
                <c:pt idx="602">
                  <c:v>-0.40377200000000002</c:v>
                </c:pt>
                <c:pt idx="603">
                  <c:v>-0.40933200000000008</c:v>
                </c:pt>
                <c:pt idx="604">
                  <c:v>-0.41474100000000003</c:v>
                </c:pt>
                <c:pt idx="605">
                  <c:v>-0.41993800000000031</c:v>
                </c:pt>
                <c:pt idx="606">
                  <c:v>-0.42495400000000194</c:v>
                </c:pt>
                <c:pt idx="607">
                  <c:v>-0.42972700000000008</c:v>
                </c:pt>
                <c:pt idx="608">
                  <c:v>-0.43429000000000001</c:v>
                </c:pt>
                <c:pt idx="609">
                  <c:v>-0.43861000000000194</c:v>
                </c:pt>
                <c:pt idx="610">
                  <c:v>-0.44262800000000113</c:v>
                </c:pt>
                <c:pt idx="611">
                  <c:v>-0.44637500000000113</c:v>
                </c:pt>
                <c:pt idx="612">
                  <c:v>-0.44981900000000113</c:v>
                </c:pt>
                <c:pt idx="613">
                  <c:v>-0.452961</c:v>
                </c:pt>
                <c:pt idx="614">
                  <c:v>-0.45573999999999998</c:v>
                </c:pt>
                <c:pt idx="615">
                  <c:v>-0.45812700000000001</c:v>
                </c:pt>
                <c:pt idx="616">
                  <c:v>-0.46018200000000031</c:v>
                </c:pt>
                <c:pt idx="617">
                  <c:v>-0.46178400000000008</c:v>
                </c:pt>
                <c:pt idx="618">
                  <c:v>-0.46296300000000001</c:v>
                </c:pt>
                <c:pt idx="619">
                  <c:v>-0.4637190000000001</c:v>
                </c:pt>
                <c:pt idx="620">
                  <c:v>-0.46399200000000002</c:v>
                </c:pt>
                <c:pt idx="621">
                  <c:v>-0.463752</c:v>
                </c:pt>
                <c:pt idx="622">
                  <c:v>-0.46302900000000002</c:v>
                </c:pt>
                <c:pt idx="623">
                  <c:v>-0.46179099999999995</c:v>
                </c:pt>
                <c:pt idx="624">
                  <c:v>-0.460011</c:v>
                </c:pt>
                <c:pt idx="625">
                  <c:v>-0.45765700000000004</c:v>
                </c:pt>
                <c:pt idx="626">
                  <c:v>-0.45475899999999997</c:v>
                </c:pt>
                <c:pt idx="627">
                  <c:v>-0.4512870000000001</c:v>
                </c:pt>
                <c:pt idx="628">
                  <c:v>-0.447241</c:v>
                </c:pt>
                <c:pt idx="629">
                  <c:v>-0.44259100000000001</c:v>
                </c:pt>
                <c:pt idx="630">
                  <c:v>-0.43733600000000195</c:v>
                </c:pt>
                <c:pt idx="631">
                  <c:v>-0.43147700000000194</c:v>
                </c:pt>
                <c:pt idx="632">
                  <c:v>-0.42501200000000194</c:v>
                </c:pt>
                <c:pt idx="633">
                  <c:v>-0.41806500000000002</c:v>
                </c:pt>
                <c:pt idx="634">
                  <c:v>-0.41051100000000001</c:v>
                </c:pt>
                <c:pt idx="635">
                  <c:v>-0.40238300000000032</c:v>
                </c:pt>
                <c:pt idx="636">
                  <c:v>-0.39365000000000194</c:v>
                </c:pt>
                <c:pt idx="637">
                  <c:v>-0.38434100000000032</c:v>
                </c:pt>
                <c:pt idx="638">
                  <c:v>-0.37448700000000223</c:v>
                </c:pt>
                <c:pt idx="639">
                  <c:v>-0.36405800000000038</c:v>
                </c:pt>
                <c:pt idx="640">
                  <c:v>-0.35305200000000031</c:v>
                </c:pt>
                <c:pt idx="641">
                  <c:v>-0.34153200000000083</c:v>
                </c:pt>
                <c:pt idx="642">
                  <c:v>-0.32949400000000217</c:v>
                </c:pt>
                <c:pt idx="643">
                  <c:v>-0.31691100000000194</c:v>
                </c:pt>
                <c:pt idx="644">
                  <c:v>-0.30381200000000286</c:v>
                </c:pt>
                <c:pt idx="645">
                  <c:v>-0.2902570000000001</c:v>
                </c:pt>
                <c:pt idx="646">
                  <c:v>-0.2762150000000001</c:v>
                </c:pt>
                <c:pt idx="647">
                  <c:v>-0.261687</c:v>
                </c:pt>
                <c:pt idx="648">
                  <c:v>-0.24673300000000117</c:v>
                </c:pt>
                <c:pt idx="649">
                  <c:v>-0.231351</c:v>
                </c:pt>
                <c:pt idx="650">
                  <c:v>-0.21557399999999999</c:v>
                </c:pt>
                <c:pt idx="651">
                  <c:v>-0.19940000000000094</c:v>
                </c:pt>
                <c:pt idx="652">
                  <c:v>-0.18282899999999999</c:v>
                </c:pt>
                <c:pt idx="653">
                  <c:v>-0.16592200000000054</c:v>
                </c:pt>
                <c:pt idx="654">
                  <c:v>-0.14864800000000103</c:v>
                </c:pt>
                <c:pt idx="655">
                  <c:v>-0.13103699999999999</c:v>
                </c:pt>
                <c:pt idx="656">
                  <c:v>-0.11311900000000009</c:v>
                </c:pt>
                <c:pt idx="657">
                  <c:v>-9.4925600000000679E-2</c:v>
                </c:pt>
                <c:pt idx="658">
                  <c:v>-7.6424300000000001E-2</c:v>
                </c:pt>
                <c:pt idx="659">
                  <c:v>-5.7647000000000004E-2</c:v>
                </c:pt>
                <c:pt idx="660">
                  <c:v>-3.8653200000000262E-2</c:v>
                </c:pt>
                <c:pt idx="661">
                  <c:v>-1.9382300000000106E-2</c:v>
                </c:pt>
                <c:pt idx="662">
                  <c:v>1.0505500000000147E-4</c:v>
                </c:pt>
                <c:pt idx="663">
                  <c:v>1.9778700000000003E-2</c:v>
                </c:pt>
                <c:pt idx="664">
                  <c:v>3.9669100000000186E-2</c:v>
                </c:pt>
                <c:pt idx="665">
                  <c:v>5.9715700000000572E-2</c:v>
                </c:pt>
                <c:pt idx="666">
                  <c:v>7.9948800000000014E-2</c:v>
                </c:pt>
                <c:pt idx="667">
                  <c:v>0.100368</c:v>
                </c:pt>
                <c:pt idx="668">
                  <c:v>0.120883</c:v>
                </c:pt>
                <c:pt idx="669">
                  <c:v>0.14155499999999999</c:v>
                </c:pt>
                <c:pt idx="670">
                  <c:v>0.16232199999999999</c:v>
                </c:pt>
                <c:pt idx="671">
                  <c:v>0.18321500000000157</c:v>
                </c:pt>
                <c:pt idx="672">
                  <c:v>0.20417299999999997</c:v>
                </c:pt>
                <c:pt idx="673">
                  <c:v>0.22522700000000057</c:v>
                </c:pt>
                <c:pt idx="674">
                  <c:v>0.24631600000000117</c:v>
                </c:pt>
                <c:pt idx="675">
                  <c:v>0.26747100000000001</c:v>
                </c:pt>
                <c:pt idx="676">
                  <c:v>0.28866000000000008</c:v>
                </c:pt>
                <c:pt idx="677">
                  <c:v>0.30985400000000252</c:v>
                </c:pt>
                <c:pt idx="678">
                  <c:v>0.33105200000000218</c:v>
                </c:pt>
                <c:pt idx="679">
                  <c:v>0.35222500000000001</c:v>
                </c:pt>
                <c:pt idx="680">
                  <c:v>0.37340200000000218</c:v>
                </c:pt>
                <c:pt idx="681">
                  <c:v>0.39449200000000217</c:v>
                </c:pt>
                <c:pt idx="682">
                  <c:v>0.41552500000000031</c:v>
                </c:pt>
                <c:pt idx="683">
                  <c:v>0.43650200000000194</c:v>
                </c:pt>
                <c:pt idx="684">
                  <c:v>0.45733000000000001</c:v>
                </c:pt>
                <c:pt idx="685">
                  <c:v>0.4780410000000001</c:v>
                </c:pt>
                <c:pt idx="686">
                  <c:v>0.49866400000000038</c:v>
                </c:pt>
                <c:pt idx="687">
                  <c:v>0.51907899999999996</c:v>
                </c:pt>
                <c:pt idx="688">
                  <c:v>0.53931599999999957</c:v>
                </c:pt>
                <c:pt idx="689">
                  <c:v>0.55937300000000001</c:v>
                </c:pt>
                <c:pt idx="690">
                  <c:v>0.57921999999999996</c:v>
                </c:pt>
                <c:pt idx="691">
                  <c:v>0.59882600000000064</c:v>
                </c:pt>
                <c:pt idx="692">
                  <c:v>0.61816099999999996</c:v>
                </c:pt>
                <c:pt idx="693">
                  <c:v>0.63722400000000434</c:v>
                </c:pt>
                <c:pt idx="694">
                  <c:v>0.65601500000000434</c:v>
                </c:pt>
                <c:pt idx="695">
                  <c:v>0.67453399999999997</c:v>
                </c:pt>
                <c:pt idx="696">
                  <c:v>0.69268900000000555</c:v>
                </c:pt>
                <c:pt idx="697">
                  <c:v>0.71054099999999998</c:v>
                </c:pt>
                <c:pt idx="698">
                  <c:v>0.72805900000000434</c:v>
                </c:pt>
                <c:pt idx="699">
                  <c:v>0.74521300000000001</c:v>
                </c:pt>
                <c:pt idx="700">
                  <c:v>0.76194100000000686</c:v>
                </c:pt>
                <c:pt idx="701">
                  <c:v>0.77836499999999798</c:v>
                </c:pt>
                <c:pt idx="702">
                  <c:v>0.79436299999999427</c:v>
                </c:pt>
                <c:pt idx="703">
                  <c:v>0.80999600000000005</c:v>
                </c:pt>
                <c:pt idx="704">
                  <c:v>0.82520199999999999</c:v>
                </c:pt>
                <c:pt idx="705">
                  <c:v>0.84004299999999998</c:v>
                </c:pt>
                <c:pt idx="706">
                  <c:v>0.85442600000000002</c:v>
                </c:pt>
                <c:pt idx="707">
                  <c:v>0.86847300000000005</c:v>
                </c:pt>
                <c:pt idx="708">
                  <c:v>0.88206299999999649</c:v>
                </c:pt>
                <c:pt idx="709">
                  <c:v>0.89525599999999961</c:v>
                </c:pt>
                <c:pt idx="710">
                  <c:v>0.908022</c:v>
                </c:pt>
                <c:pt idx="711">
                  <c:v>0.92045100000000002</c:v>
                </c:pt>
                <c:pt idx="712">
                  <c:v>0.932423</c:v>
                </c:pt>
                <c:pt idx="713">
                  <c:v>0.94402699999999951</c:v>
                </c:pt>
                <c:pt idx="714">
                  <c:v>0.95523400000000003</c:v>
                </c:pt>
                <c:pt idx="715">
                  <c:v>0.96607399999999999</c:v>
                </c:pt>
                <c:pt idx="716">
                  <c:v>0.97648699999999444</c:v>
                </c:pt>
                <c:pt idx="717">
                  <c:v>0.98656199999999417</c:v>
                </c:pt>
                <c:pt idx="718">
                  <c:v>0.99624000000000001</c:v>
                </c:pt>
                <c:pt idx="719">
                  <c:v>1.0056099999999912</c:v>
                </c:pt>
                <c:pt idx="720">
                  <c:v>1.0145599999999999</c:v>
                </c:pt>
                <c:pt idx="721">
                  <c:v>1.0231899999999998</c:v>
                </c:pt>
                <c:pt idx="722">
                  <c:v>1.0314899999999998</c:v>
                </c:pt>
                <c:pt idx="723">
                  <c:v>1.0394299999999905</c:v>
                </c:pt>
                <c:pt idx="724">
                  <c:v>1.0469599999999999</c:v>
                </c:pt>
                <c:pt idx="725">
                  <c:v>1.05419</c:v>
                </c:pt>
                <c:pt idx="726">
                  <c:v>1.06108</c:v>
                </c:pt>
                <c:pt idx="727">
                  <c:v>1.0676099999999922</c:v>
                </c:pt>
                <c:pt idx="728">
                  <c:v>1.0737899999999998</c:v>
                </c:pt>
                <c:pt idx="729">
                  <c:v>1.07958</c:v>
                </c:pt>
                <c:pt idx="730">
                  <c:v>1.0851</c:v>
                </c:pt>
                <c:pt idx="731">
                  <c:v>1.0901799999999999</c:v>
                </c:pt>
                <c:pt idx="732">
                  <c:v>1.09487</c:v>
                </c:pt>
                <c:pt idx="733">
                  <c:v>1.0992199999999999</c:v>
                </c:pt>
                <c:pt idx="734">
                  <c:v>1.1031</c:v>
                </c:pt>
                <c:pt idx="735">
                  <c:v>1.1066</c:v>
                </c:pt>
                <c:pt idx="736">
                  <c:v>1.1097199999999998</c:v>
                </c:pt>
                <c:pt idx="737">
                  <c:v>1.11232</c:v>
                </c:pt>
                <c:pt idx="738">
                  <c:v>1.11449</c:v>
                </c:pt>
                <c:pt idx="739">
                  <c:v>1.1161700000000001</c:v>
                </c:pt>
                <c:pt idx="740">
                  <c:v>1.11737</c:v>
                </c:pt>
                <c:pt idx="741">
                  <c:v>1.1179699999999912</c:v>
                </c:pt>
                <c:pt idx="742">
                  <c:v>1.11809</c:v>
                </c:pt>
                <c:pt idx="743">
                  <c:v>1.1176299999999912</c:v>
                </c:pt>
                <c:pt idx="744">
                  <c:v>1.1165799999999999</c:v>
                </c:pt>
                <c:pt idx="745">
                  <c:v>1.11486</c:v>
                </c:pt>
                <c:pt idx="746">
                  <c:v>1.11253</c:v>
                </c:pt>
                <c:pt idx="747">
                  <c:v>1.1095199999999998</c:v>
                </c:pt>
                <c:pt idx="748">
                  <c:v>1.10581</c:v>
                </c:pt>
                <c:pt idx="749">
                  <c:v>1.1013899999999999</c:v>
                </c:pt>
                <c:pt idx="750">
                  <c:v>1.0962099999999999</c:v>
                </c:pt>
                <c:pt idx="751">
                  <c:v>1.09029</c:v>
                </c:pt>
                <c:pt idx="752">
                  <c:v>1.08358</c:v>
                </c:pt>
                <c:pt idx="753">
                  <c:v>1.0760400000000001</c:v>
                </c:pt>
                <c:pt idx="754">
                  <c:v>1.0677299999999903</c:v>
                </c:pt>
                <c:pt idx="755">
                  <c:v>1.0586</c:v>
                </c:pt>
                <c:pt idx="756">
                  <c:v>1.04864</c:v>
                </c:pt>
                <c:pt idx="757">
                  <c:v>1.0378199999999922</c:v>
                </c:pt>
                <c:pt idx="758">
                  <c:v>1.0262100000000001</c:v>
                </c:pt>
                <c:pt idx="759">
                  <c:v>1.0137799999999912</c:v>
                </c:pt>
                <c:pt idx="760">
                  <c:v>1.0004500000000001</c:v>
                </c:pt>
                <c:pt idx="761">
                  <c:v>0.98633899999999541</c:v>
                </c:pt>
                <c:pt idx="762">
                  <c:v>0.9714289999999981</c:v>
                </c:pt>
                <c:pt idx="763">
                  <c:v>0.95569500000000585</c:v>
                </c:pt>
                <c:pt idx="764">
                  <c:v>0.93916699999999564</c:v>
                </c:pt>
                <c:pt idx="765">
                  <c:v>0.92187799999999998</c:v>
                </c:pt>
                <c:pt idx="766">
                  <c:v>0.90382600000000002</c:v>
                </c:pt>
                <c:pt idx="767">
                  <c:v>0.88510500000000214</c:v>
                </c:pt>
                <c:pt idx="768">
                  <c:v>0.86565200000000064</c:v>
                </c:pt>
                <c:pt idx="769">
                  <c:v>0.84553100000000003</c:v>
                </c:pt>
                <c:pt idx="770">
                  <c:v>0.82483099999999998</c:v>
                </c:pt>
                <c:pt idx="771">
                  <c:v>0.80352500000000004</c:v>
                </c:pt>
                <c:pt idx="772">
                  <c:v>0.78164100000000503</c:v>
                </c:pt>
                <c:pt idx="773">
                  <c:v>0.75924200000000064</c:v>
                </c:pt>
                <c:pt idx="774">
                  <c:v>0.73635799999999996</c:v>
                </c:pt>
                <c:pt idx="775">
                  <c:v>0.71305099999999999</c:v>
                </c:pt>
                <c:pt idx="776">
                  <c:v>0.68935100000000271</c:v>
                </c:pt>
                <c:pt idx="777">
                  <c:v>0.66528900000000435</c:v>
                </c:pt>
                <c:pt idx="778">
                  <c:v>0.64089600000000435</c:v>
                </c:pt>
                <c:pt idx="779">
                  <c:v>0.61626199999999998</c:v>
                </c:pt>
                <c:pt idx="780">
                  <c:v>0.5914199999999965</c:v>
                </c:pt>
                <c:pt idx="781">
                  <c:v>0.56636900000000001</c:v>
                </c:pt>
                <c:pt idx="782">
                  <c:v>0.54117000000000004</c:v>
                </c:pt>
                <c:pt idx="783">
                  <c:v>0.51591399999999565</c:v>
                </c:pt>
                <c:pt idx="784">
                  <c:v>0.49057300000000031</c:v>
                </c:pt>
                <c:pt idx="785">
                  <c:v>0.46523799999999998</c:v>
                </c:pt>
                <c:pt idx="786">
                  <c:v>0.43996900000000194</c:v>
                </c:pt>
                <c:pt idx="787">
                  <c:v>0.4147050000000001</c:v>
                </c:pt>
                <c:pt idx="788">
                  <c:v>0.38956700000000088</c:v>
                </c:pt>
                <c:pt idx="789">
                  <c:v>0.36458500000000038</c:v>
                </c:pt>
                <c:pt idx="790">
                  <c:v>0.33976100000000031</c:v>
                </c:pt>
                <c:pt idx="791">
                  <c:v>0.31518500000000038</c:v>
                </c:pt>
                <c:pt idx="792">
                  <c:v>0.29082600000000292</c:v>
                </c:pt>
                <c:pt idx="793">
                  <c:v>0.26674599999999998</c:v>
                </c:pt>
                <c:pt idx="794">
                  <c:v>0.24297500000000041</c:v>
                </c:pt>
                <c:pt idx="795">
                  <c:v>0.21954300000000151</c:v>
                </c:pt>
                <c:pt idx="796">
                  <c:v>0.19648000000000088</c:v>
                </c:pt>
                <c:pt idx="797">
                  <c:v>0.17381600000000041</c:v>
                </c:pt>
                <c:pt idx="798">
                  <c:v>0.15158199999999999</c:v>
                </c:pt>
                <c:pt idx="799">
                  <c:v>0.12977900000000001</c:v>
                </c:pt>
                <c:pt idx="800">
                  <c:v>0.10846500000000066</c:v>
                </c:pt>
                <c:pt idx="801">
                  <c:v>8.76416E-2</c:v>
                </c:pt>
                <c:pt idx="802">
                  <c:v>6.7368500000000442E-2</c:v>
                </c:pt>
                <c:pt idx="803">
                  <c:v>4.7647199999999987E-2</c:v>
                </c:pt>
                <c:pt idx="804">
                  <c:v>2.8475400000000099E-2</c:v>
                </c:pt>
                <c:pt idx="805">
                  <c:v>9.9144800000001022E-3</c:v>
                </c:pt>
                <c:pt idx="806">
                  <c:v>-8.0045400000000686E-3</c:v>
                </c:pt>
                <c:pt idx="807">
                  <c:v>-2.528350000000017E-2</c:v>
                </c:pt>
                <c:pt idx="808">
                  <c:v>-4.1861099999999998E-2</c:v>
                </c:pt>
                <c:pt idx="809">
                  <c:v>-5.7797900000000707E-2</c:v>
                </c:pt>
                <c:pt idx="810">
                  <c:v>-7.297360000000043E-2</c:v>
                </c:pt>
                <c:pt idx="811">
                  <c:v>-8.7418800000000005E-2</c:v>
                </c:pt>
                <c:pt idx="812">
                  <c:v>-0.10107200000000002</c:v>
                </c:pt>
                <c:pt idx="813">
                  <c:v>-0.11396600000000053</c:v>
                </c:pt>
                <c:pt idx="814">
                  <c:v>-0.12603800000000001</c:v>
                </c:pt>
                <c:pt idx="815">
                  <c:v>-0.13725899999999999</c:v>
                </c:pt>
                <c:pt idx="816">
                  <c:v>-0.14763000000000001</c:v>
                </c:pt>
                <c:pt idx="817">
                  <c:v>-0.15715000000000001</c:v>
                </c:pt>
                <c:pt idx="818">
                  <c:v>-0.16572900000000068</c:v>
                </c:pt>
                <c:pt idx="819">
                  <c:v>-0.17342800000000044</c:v>
                </c:pt>
                <c:pt idx="820">
                  <c:v>-0.18018700000000001</c:v>
                </c:pt>
                <c:pt idx="821">
                  <c:v>-0.18600400000000103</c:v>
                </c:pt>
                <c:pt idx="822">
                  <c:v>-0.19085299999999999</c:v>
                </c:pt>
                <c:pt idx="823">
                  <c:v>-0.19476100000000088</c:v>
                </c:pt>
                <c:pt idx="824">
                  <c:v>-0.19766800000000057</c:v>
                </c:pt>
                <c:pt idx="825">
                  <c:v>-0.19963600000000051</c:v>
                </c:pt>
                <c:pt idx="826">
                  <c:v>-0.200604</c:v>
                </c:pt>
                <c:pt idx="827">
                  <c:v>-0.200603</c:v>
                </c:pt>
                <c:pt idx="828">
                  <c:v>-0.19966200000000051</c:v>
                </c:pt>
                <c:pt idx="829">
                  <c:v>-0.19775100000000057</c:v>
                </c:pt>
                <c:pt idx="830">
                  <c:v>-0.19493200000000094</c:v>
                </c:pt>
                <c:pt idx="831">
                  <c:v>-0.19120400000000068</c:v>
                </c:pt>
                <c:pt idx="832">
                  <c:v>-0.18659600000000137</c:v>
                </c:pt>
                <c:pt idx="833">
                  <c:v>-0.18114000000000041</c:v>
                </c:pt>
                <c:pt idx="834">
                  <c:v>-0.17486599999999999</c:v>
                </c:pt>
                <c:pt idx="835">
                  <c:v>-0.16780300000000051</c:v>
                </c:pt>
                <c:pt idx="836">
                  <c:v>-0.16001300000000088</c:v>
                </c:pt>
                <c:pt idx="837">
                  <c:v>-0.15155600000000041</c:v>
                </c:pt>
                <c:pt idx="838">
                  <c:v>-0.14249100000000117</c:v>
                </c:pt>
                <c:pt idx="839">
                  <c:v>-0.13278899999999999</c:v>
                </c:pt>
                <c:pt idx="840">
                  <c:v>-0.12260100000000022</c:v>
                </c:pt>
                <c:pt idx="841">
                  <c:v>-0.11192800000000012</c:v>
                </c:pt>
                <c:pt idx="842">
                  <c:v>-0.1008589999999992</c:v>
                </c:pt>
                <c:pt idx="843">
                  <c:v>-8.9455400000000809E-2</c:v>
                </c:pt>
                <c:pt idx="844">
                  <c:v>-7.7777400000000593E-2</c:v>
                </c:pt>
                <c:pt idx="845">
                  <c:v>-6.5916800000000275E-2</c:v>
                </c:pt>
                <c:pt idx="846">
                  <c:v>-5.3903100000000002E-2</c:v>
                </c:pt>
                <c:pt idx="847">
                  <c:v>-4.179700000000041E-2</c:v>
                </c:pt>
                <c:pt idx="848">
                  <c:v>-2.9750499999999971E-2</c:v>
                </c:pt>
                <c:pt idx="849">
                  <c:v>-1.7733100000000085E-2</c:v>
                </c:pt>
                <c:pt idx="850">
                  <c:v>-5.8665900000000014E-3</c:v>
                </c:pt>
                <c:pt idx="851">
                  <c:v>5.8192800000000395E-3</c:v>
                </c:pt>
                <c:pt idx="852">
                  <c:v>1.7202600000000082E-2</c:v>
                </c:pt>
                <c:pt idx="853">
                  <c:v>2.8283100000000113E-2</c:v>
                </c:pt>
                <c:pt idx="854">
                  <c:v>3.9000800000000203E-2</c:v>
                </c:pt>
                <c:pt idx="855">
                  <c:v>4.9263600000000511E-2</c:v>
                </c:pt>
                <c:pt idx="856">
                  <c:v>5.9040600000000408E-2</c:v>
                </c:pt>
                <c:pt idx="857">
                  <c:v>6.8272300000000008E-2</c:v>
                </c:pt>
                <c:pt idx="858">
                  <c:v>7.6927200000000084E-2</c:v>
                </c:pt>
                <c:pt idx="859">
                  <c:v>8.5005900000000634E-2</c:v>
                </c:pt>
                <c:pt idx="860">
                  <c:v>9.241619999999999E-2</c:v>
                </c:pt>
                <c:pt idx="861">
                  <c:v>9.9188500000000041E-2</c:v>
                </c:pt>
                <c:pt idx="862">
                  <c:v>0.10532400000000022</c:v>
                </c:pt>
                <c:pt idx="863">
                  <c:v>0.11079100000000069</c:v>
                </c:pt>
                <c:pt idx="864">
                  <c:v>0.11549800000000023</c:v>
                </c:pt>
                <c:pt idx="865">
                  <c:v>0.11944500000000036</c:v>
                </c:pt>
                <c:pt idx="866">
                  <c:v>0.12266299999999999</c:v>
                </c:pt>
                <c:pt idx="867">
                  <c:v>0.12515299999999988</c:v>
                </c:pt>
                <c:pt idx="868">
                  <c:v>0.12688199999999997</c:v>
                </c:pt>
                <c:pt idx="869">
                  <c:v>0.12791200000000041</c:v>
                </c:pt>
                <c:pt idx="870">
                  <c:v>0.12824300000000041</c:v>
                </c:pt>
                <c:pt idx="871">
                  <c:v>0.12790599999999999</c:v>
                </c:pt>
                <c:pt idx="872">
                  <c:v>0.12690100000000001</c:v>
                </c:pt>
                <c:pt idx="873">
                  <c:v>0.12531800000000001</c:v>
                </c:pt>
                <c:pt idx="874">
                  <c:v>0.12312700000000019</c:v>
                </c:pt>
                <c:pt idx="875">
                  <c:v>0.120389</c:v>
                </c:pt>
                <c:pt idx="876">
                  <c:v>0.11716600000000085</c:v>
                </c:pt>
                <c:pt idx="877">
                  <c:v>0.11345699999999996</c:v>
                </c:pt>
                <c:pt idx="878">
                  <c:v>0.10938299999999998</c:v>
                </c:pt>
                <c:pt idx="879">
                  <c:v>0.10488400000000002</c:v>
                </c:pt>
                <c:pt idx="880">
                  <c:v>0.100052</c:v>
                </c:pt>
                <c:pt idx="881">
                  <c:v>9.4946500000000225E-2</c:v>
                </c:pt>
                <c:pt idx="882">
                  <c:v>8.9628600000000752E-2</c:v>
                </c:pt>
                <c:pt idx="883">
                  <c:v>8.4099200000000068E-2</c:v>
                </c:pt>
                <c:pt idx="884">
                  <c:v>7.8447900000000112E-2</c:v>
                </c:pt>
                <c:pt idx="885">
                  <c:v>7.2645399999999999E-2</c:v>
                </c:pt>
                <c:pt idx="886">
                  <c:v>6.6782500000000133E-2</c:v>
                </c:pt>
                <c:pt idx="887">
                  <c:v>6.0920800000000004E-2</c:v>
                </c:pt>
                <c:pt idx="888">
                  <c:v>5.5059000000000004E-2</c:v>
                </c:pt>
                <c:pt idx="889">
                  <c:v>4.9258400000000133E-2</c:v>
                </c:pt>
                <c:pt idx="890">
                  <c:v>4.3489000000000014E-2</c:v>
                </c:pt>
                <c:pt idx="891">
                  <c:v>3.7840700000000303E-2</c:v>
                </c:pt>
                <c:pt idx="892">
                  <c:v>3.2315000000000198E-2</c:v>
                </c:pt>
                <c:pt idx="893">
                  <c:v>2.6941300000000289E-2</c:v>
                </c:pt>
                <c:pt idx="894">
                  <c:v>2.1719200000000109E-2</c:v>
                </c:pt>
                <c:pt idx="895">
                  <c:v>1.6680000000000146E-2</c:v>
                </c:pt>
                <c:pt idx="896">
                  <c:v>1.1823300000000106E-2</c:v>
                </c:pt>
                <c:pt idx="897">
                  <c:v>7.1186600000000544E-3</c:v>
                </c:pt>
                <c:pt idx="898">
                  <c:v>2.6263300000000313E-3</c:v>
                </c:pt>
                <c:pt idx="899">
                  <c:v>-1.7136300000000074E-3</c:v>
                </c:pt>
                <c:pt idx="900">
                  <c:v>-5.8714300000000438E-3</c:v>
                </c:pt>
                <c:pt idx="901">
                  <c:v>-9.8466900000000815E-3</c:v>
                </c:pt>
                <c:pt idx="902">
                  <c:v>-1.3700900000000071E-2</c:v>
                </c:pt>
                <c:pt idx="903">
                  <c:v>-1.7432900000000057E-2</c:v>
                </c:pt>
                <c:pt idx="904">
                  <c:v>-2.1043800000000255E-2</c:v>
                </c:pt>
                <c:pt idx="905">
                  <c:v>-2.4563099999999997E-2</c:v>
                </c:pt>
                <c:pt idx="906">
                  <c:v>-2.8052199999999989E-2</c:v>
                </c:pt>
                <c:pt idx="907">
                  <c:v>-3.1510400000000001E-2</c:v>
                </c:pt>
                <c:pt idx="908">
                  <c:v>-3.4938400000000001E-2</c:v>
                </c:pt>
                <c:pt idx="909">
                  <c:v>-3.8426699999999994E-2</c:v>
                </c:pt>
                <c:pt idx="910">
                  <c:v>-4.1975499999999985E-2</c:v>
                </c:pt>
                <c:pt idx="911">
                  <c:v>-4.5614300000000003E-2</c:v>
                </c:pt>
                <c:pt idx="912">
                  <c:v>-4.9405200000000329E-2</c:v>
                </c:pt>
                <c:pt idx="913">
                  <c:v>-5.3316700000000571E-2</c:v>
                </c:pt>
                <c:pt idx="914">
                  <c:v>-5.7440200000000163E-2</c:v>
                </c:pt>
                <c:pt idx="915">
                  <c:v>-6.1744800000000002E-2</c:v>
                </c:pt>
                <c:pt idx="916">
                  <c:v>-6.6322100000000023E-2</c:v>
                </c:pt>
                <c:pt idx="917">
                  <c:v>-7.1141099999999985E-2</c:v>
                </c:pt>
                <c:pt idx="918">
                  <c:v>-7.6263000000000122E-2</c:v>
                </c:pt>
                <c:pt idx="919">
                  <c:v>-8.1687000000000023E-2</c:v>
                </c:pt>
                <c:pt idx="920">
                  <c:v>-8.7443700000000013E-2</c:v>
                </c:pt>
                <c:pt idx="921">
                  <c:v>-9.3532700000000246E-2</c:v>
                </c:pt>
                <c:pt idx="922">
                  <c:v>-9.9954400000001192E-2</c:v>
                </c:pt>
                <c:pt idx="923">
                  <c:v>-0.10670800000000009</c:v>
                </c:pt>
                <c:pt idx="924">
                  <c:v>-0.11385500000000012</c:v>
                </c:pt>
                <c:pt idx="925">
                  <c:v>-0.12133300000000002</c:v>
                </c:pt>
                <c:pt idx="926">
                  <c:v>-0.12917399999999987</c:v>
                </c:pt>
                <c:pt idx="927">
                  <c:v>-0.13731699999999999</c:v>
                </c:pt>
                <c:pt idx="928">
                  <c:v>-0.14582200000000001</c:v>
                </c:pt>
                <c:pt idx="929">
                  <c:v>-0.15459700000000137</c:v>
                </c:pt>
                <c:pt idx="930">
                  <c:v>-0.1636739999999999</c:v>
                </c:pt>
                <c:pt idx="931">
                  <c:v>-0.17305100000000001</c:v>
                </c:pt>
                <c:pt idx="932">
                  <c:v>-0.18263900000000041</c:v>
                </c:pt>
                <c:pt idx="933">
                  <c:v>-0.19243700000000113</c:v>
                </c:pt>
                <c:pt idx="934">
                  <c:v>-0.20244500000000137</c:v>
                </c:pt>
                <c:pt idx="935">
                  <c:v>-0.21257300000000001</c:v>
                </c:pt>
                <c:pt idx="936">
                  <c:v>-0.22285000000000021</c:v>
                </c:pt>
                <c:pt idx="937">
                  <c:v>-0.23321500000000117</c:v>
                </c:pt>
              </c:numCache>
            </c:numRef>
          </c:yVal>
          <c:smooth val="1"/>
        </c:ser>
        <c:ser>
          <c:idx val="4"/>
          <c:order val="4"/>
          <c:tx>
            <c:v>6 mm</c:v>
          </c:tx>
          <c:spPr>
            <a:ln w="254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admodel01'!$R$5:$R$942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1.7755000000000106E-3</c:v>
                </c:pt>
                <c:pt idx="3">
                  <c:v>5.5712200000000833E-3</c:v>
                </c:pt>
                <c:pt idx="4">
                  <c:v>9.7140600000000001E-3</c:v>
                </c:pt>
                <c:pt idx="5">
                  <c:v>1.42556E-2</c:v>
                </c:pt>
                <c:pt idx="6">
                  <c:v>1.9242900000000021E-2</c:v>
                </c:pt>
                <c:pt idx="7">
                  <c:v>2.4723300000000052E-2</c:v>
                </c:pt>
                <c:pt idx="8">
                  <c:v>3.0748100000000052E-2</c:v>
                </c:pt>
                <c:pt idx="9">
                  <c:v>3.7373600000000305E-2</c:v>
                </c:pt>
                <c:pt idx="10">
                  <c:v>4.4659600000000112E-2</c:v>
                </c:pt>
                <c:pt idx="11">
                  <c:v>5.26731E-2</c:v>
                </c:pt>
                <c:pt idx="12">
                  <c:v>6.1487600000000371E-2</c:v>
                </c:pt>
                <c:pt idx="13">
                  <c:v>7.1183600000000194E-2</c:v>
                </c:pt>
                <c:pt idx="14">
                  <c:v>8.1848800000000027E-2</c:v>
                </c:pt>
                <c:pt idx="15">
                  <c:v>9.3581100000000264E-2</c:v>
                </c:pt>
                <c:pt idx="16">
                  <c:v>0.106488</c:v>
                </c:pt>
                <c:pt idx="17">
                  <c:v>0.12068600000000022</c:v>
                </c:pt>
                <c:pt idx="18">
                  <c:v>0.13630400000000001</c:v>
                </c:pt>
                <c:pt idx="19">
                  <c:v>0.15348700000000137</c:v>
                </c:pt>
                <c:pt idx="20">
                  <c:v>0.17239099999999999</c:v>
                </c:pt>
                <c:pt idx="21">
                  <c:v>0.19318900000000044</c:v>
                </c:pt>
                <c:pt idx="22">
                  <c:v>0.21606800000000129</c:v>
                </c:pt>
                <c:pt idx="23">
                  <c:v>0.24124100000000137</c:v>
                </c:pt>
                <c:pt idx="24">
                  <c:v>0.26893600000000001</c:v>
                </c:pt>
                <c:pt idx="25">
                  <c:v>0.29706000000000032</c:v>
                </c:pt>
                <c:pt idx="26">
                  <c:v>0.29706000000000032</c:v>
                </c:pt>
                <c:pt idx="27">
                  <c:v>0.29706000000000032</c:v>
                </c:pt>
                <c:pt idx="28">
                  <c:v>0.29706000000000032</c:v>
                </c:pt>
                <c:pt idx="29">
                  <c:v>0.29706000000000032</c:v>
                </c:pt>
                <c:pt idx="30">
                  <c:v>0.29706000000000032</c:v>
                </c:pt>
                <c:pt idx="31">
                  <c:v>0.29706000000000032</c:v>
                </c:pt>
                <c:pt idx="32">
                  <c:v>0.29706000000000032</c:v>
                </c:pt>
                <c:pt idx="33">
                  <c:v>0.29706000000000032</c:v>
                </c:pt>
                <c:pt idx="34">
                  <c:v>0.29706000000000032</c:v>
                </c:pt>
                <c:pt idx="35">
                  <c:v>0.29706000000000032</c:v>
                </c:pt>
                <c:pt idx="36">
                  <c:v>0.29706000000000032</c:v>
                </c:pt>
                <c:pt idx="37">
                  <c:v>0.29706000000000032</c:v>
                </c:pt>
                <c:pt idx="38">
                  <c:v>0.29706000000000032</c:v>
                </c:pt>
                <c:pt idx="39">
                  <c:v>0.29706000000000032</c:v>
                </c:pt>
                <c:pt idx="40">
                  <c:v>0.29706000000000032</c:v>
                </c:pt>
                <c:pt idx="41">
                  <c:v>0.29706000000000032</c:v>
                </c:pt>
                <c:pt idx="42">
                  <c:v>0.29706000000000032</c:v>
                </c:pt>
                <c:pt idx="43">
                  <c:v>0.29706000000000032</c:v>
                </c:pt>
                <c:pt idx="44">
                  <c:v>0.29706000000000032</c:v>
                </c:pt>
                <c:pt idx="45">
                  <c:v>0.29706000000000032</c:v>
                </c:pt>
                <c:pt idx="46">
                  <c:v>0.29706000000000032</c:v>
                </c:pt>
                <c:pt idx="47">
                  <c:v>0.29706000000000032</c:v>
                </c:pt>
                <c:pt idx="48">
                  <c:v>0.29706000000000032</c:v>
                </c:pt>
                <c:pt idx="49">
                  <c:v>0.29706000000000032</c:v>
                </c:pt>
                <c:pt idx="50">
                  <c:v>0.29706000000000032</c:v>
                </c:pt>
                <c:pt idx="51">
                  <c:v>0.2970910000000001</c:v>
                </c:pt>
                <c:pt idx="52">
                  <c:v>0.2970910000000001</c:v>
                </c:pt>
                <c:pt idx="53">
                  <c:v>0.2970910000000001</c:v>
                </c:pt>
                <c:pt idx="54">
                  <c:v>0.2970910000000001</c:v>
                </c:pt>
                <c:pt idx="55">
                  <c:v>0.2970910000000001</c:v>
                </c:pt>
                <c:pt idx="56">
                  <c:v>0.2970910000000001</c:v>
                </c:pt>
                <c:pt idx="57">
                  <c:v>0.29712200000000188</c:v>
                </c:pt>
                <c:pt idx="58">
                  <c:v>0.29712200000000188</c:v>
                </c:pt>
                <c:pt idx="59">
                  <c:v>0.29718400000000206</c:v>
                </c:pt>
                <c:pt idx="60">
                  <c:v>0.29718400000000206</c:v>
                </c:pt>
                <c:pt idx="61">
                  <c:v>0.29721400000000031</c:v>
                </c:pt>
                <c:pt idx="62">
                  <c:v>0.29721400000000031</c:v>
                </c:pt>
                <c:pt idx="63">
                  <c:v>0.29724500000000004</c:v>
                </c:pt>
                <c:pt idx="64">
                  <c:v>0.29730700000000032</c:v>
                </c:pt>
                <c:pt idx="65">
                  <c:v>0.29736900000000038</c:v>
                </c:pt>
                <c:pt idx="66">
                  <c:v>0.29743000000000008</c:v>
                </c:pt>
                <c:pt idx="67">
                  <c:v>0.29749200000000031</c:v>
                </c:pt>
                <c:pt idx="68">
                  <c:v>0.29758500000000032</c:v>
                </c:pt>
                <c:pt idx="69">
                  <c:v>0.29767700000000002</c:v>
                </c:pt>
                <c:pt idx="70">
                  <c:v>0.29780100000000032</c:v>
                </c:pt>
                <c:pt idx="71">
                  <c:v>0.29798600000000292</c:v>
                </c:pt>
                <c:pt idx="72">
                  <c:v>0.29817100000000002</c:v>
                </c:pt>
                <c:pt idx="73">
                  <c:v>0.29838700000000218</c:v>
                </c:pt>
                <c:pt idx="74">
                  <c:v>0.29869600000000002</c:v>
                </c:pt>
                <c:pt idx="75">
                  <c:v>0.29903600000000002</c:v>
                </c:pt>
                <c:pt idx="76">
                  <c:v>0.29946800000000218</c:v>
                </c:pt>
                <c:pt idx="77">
                  <c:v>0.29999200000000031</c:v>
                </c:pt>
                <c:pt idx="78">
                  <c:v>0.30057900000000032</c:v>
                </c:pt>
                <c:pt idx="79">
                  <c:v>0.30138100000000217</c:v>
                </c:pt>
                <c:pt idx="80">
                  <c:v>0.30230700000000038</c:v>
                </c:pt>
                <c:pt idx="81">
                  <c:v>0.30332500000000218</c:v>
                </c:pt>
                <c:pt idx="82">
                  <c:v>0.30449800000000032</c:v>
                </c:pt>
                <c:pt idx="83">
                  <c:v>0.30576300000000001</c:v>
                </c:pt>
                <c:pt idx="84">
                  <c:v>0.30715200000000031</c:v>
                </c:pt>
                <c:pt idx="85">
                  <c:v>0.3086330000000001</c:v>
                </c:pt>
                <c:pt idx="86">
                  <c:v>0.31026800000000032</c:v>
                </c:pt>
                <c:pt idx="87">
                  <c:v>0.31205700000000008</c:v>
                </c:pt>
                <c:pt idx="88">
                  <c:v>0.31397000000000291</c:v>
                </c:pt>
                <c:pt idx="89">
                  <c:v>0.31600600000000217</c:v>
                </c:pt>
                <c:pt idx="90">
                  <c:v>0.31819600000000031</c:v>
                </c:pt>
                <c:pt idx="91">
                  <c:v>0.32047800000000354</c:v>
                </c:pt>
                <c:pt idx="92">
                  <c:v>0.32297600000000354</c:v>
                </c:pt>
                <c:pt idx="93">
                  <c:v>0.32569000000000031</c:v>
                </c:pt>
                <c:pt idx="94">
                  <c:v>0.32855800000000251</c:v>
                </c:pt>
                <c:pt idx="95">
                  <c:v>0.33154800000000217</c:v>
                </c:pt>
                <c:pt idx="96">
                  <c:v>0.33478500000000194</c:v>
                </c:pt>
                <c:pt idx="97">
                  <c:v>0.33823800000000032</c:v>
                </c:pt>
                <c:pt idx="98">
                  <c:v>0.34187500000000165</c:v>
                </c:pt>
                <c:pt idx="99">
                  <c:v>0.34569600000000089</c:v>
                </c:pt>
                <c:pt idx="100">
                  <c:v>0.34976400000000113</c:v>
                </c:pt>
                <c:pt idx="101">
                  <c:v>0.35407700000000031</c:v>
                </c:pt>
                <c:pt idx="102">
                  <c:v>0.35863600000000001</c:v>
                </c:pt>
                <c:pt idx="103">
                  <c:v>0.36344100000000001</c:v>
                </c:pt>
                <c:pt idx="104">
                  <c:v>0.36855300000000002</c:v>
                </c:pt>
                <c:pt idx="105">
                  <c:v>0.37394100000000002</c:v>
                </c:pt>
                <c:pt idx="106">
                  <c:v>0.379637</c:v>
                </c:pt>
                <c:pt idx="107">
                  <c:v>0.38563900000000001</c:v>
                </c:pt>
                <c:pt idx="108">
                  <c:v>0.39197800000000355</c:v>
                </c:pt>
                <c:pt idx="109">
                  <c:v>0.39865400000000217</c:v>
                </c:pt>
                <c:pt idx="110">
                  <c:v>0.405698</c:v>
                </c:pt>
                <c:pt idx="111">
                  <c:v>0.41314000000000001</c:v>
                </c:pt>
                <c:pt idx="112">
                  <c:v>0.42098000000000252</c:v>
                </c:pt>
                <c:pt idx="113">
                  <c:v>0.42918800000000218</c:v>
                </c:pt>
                <c:pt idx="114">
                  <c:v>0.43788400000000355</c:v>
                </c:pt>
                <c:pt idx="115">
                  <c:v>0.44697800000000165</c:v>
                </c:pt>
                <c:pt idx="116">
                  <c:v>0.45656000000000002</c:v>
                </c:pt>
                <c:pt idx="117">
                  <c:v>0.4666010000000001</c:v>
                </c:pt>
                <c:pt idx="118">
                  <c:v>0.47712900000000008</c:v>
                </c:pt>
                <c:pt idx="119">
                  <c:v>0.488145</c:v>
                </c:pt>
                <c:pt idx="120">
                  <c:v>0.49961800000000217</c:v>
                </c:pt>
                <c:pt idx="121">
                  <c:v>0.51163899999999951</c:v>
                </c:pt>
                <c:pt idx="122">
                  <c:v>0.524146</c:v>
                </c:pt>
                <c:pt idx="123">
                  <c:v>0.53717099999999951</c:v>
                </c:pt>
                <c:pt idx="124">
                  <c:v>0.55071099999999951</c:v>
                </c:pt>
                <c:pt idx="125">
                  <c:v>0.56473700000000004</c:v>
                </c:pt>
                <c:pt idx="126">
                  <c:v>0.57930800000000005</c:v>
                </c:pt>
                <c:pt idx="127">
                  <c:v>0.59433399999999559</c:v>
                </c:pt>
                <c:pt idx="128">
                  <c:v>0.60981300000000005</c:v>
                </c:pt>
                <c:pt idx="129">
                  <c:v>0.62571500000000435</c:v>
                </c:pt>
                <c:pt idx="130">
                  <c:v>0.64197900000000585</c:v>
                </c:pt>
                <c:pt idx="131">
                  <c:v>0.65857299999999996</c:v>
                </c:pt>
                <c:pt idx="132">
                  <c:v>0.67537499999999995</c:v>
                </c:pt>
                <c:pt idx="133">
                  <c:v>0.69241699999999651</c:v>
                </c:pt>
                <c:pt idx="134">
                  <c:v>0.70969800000000505</c:v>
                </c:pt>
                <c:pt idx="135">
                  <c:v>0.72706499999999996</c:v>
                </c:pt>
                <c:pt idx="136">
                  <c:v>0.74457899999999999</c:v>
                </c:pt>
                <c:pt idx="137">
                  <c:v>0.76218100000000388</c:v>
                </c:pt>
                <c:pt idx="138">
                  <c:v>0.77984000000000475</c:v>
                </c:pt>
                <c:pt idx="139">
                  <c:v>0.79752500000000004</c:v>
                </c:pt>
                <c:pt idx="140">
                  <c:v>0.8152369999999961</c:v>
                </c:pt>
                <c:pt idx="141">
                  <c:v>0.83294600000000063</c:v>
                </c:pt>
                <c:pt idx="142">
                  <c:v>0.85071200000000002</c:v>
                </c:pt>
                <c:pt idx="143">
                  <c:v>0.86844600000000005</c:v>
                </c:pt>
                <c:pt idx="144">
                  <c:v>0.88620699999999741</c:v>
                </c:pt>
                <c:pt idx="145">
                  <c:v>0.90402700000000003</c:v>
                </c:pt>
                <c:pt idx="146">
                  <c:v>0.92190499999999997</c:v>
                </c:pt>
                <c:pt idx="147">
                  <c:v>0.93990099999999999</c:v>
                </c:pt>
                <c:pt idx="148">
                  <c:v>0.95813499999999996</c:v>
                </c:pt>
                <c:pt idx="149">
                  <c:v>0.97666799999999809</c:v>
                </c:pt>
                <c:pt idx="150">
                  <c:v>0.99568299999999565</c:v>
                </c:pt>
                <c:pt idx="151">
                  <c:v>1.0152099999999922</c:v>
                </c:pt>
                <c:pt idx="152">
                  <c:v>1.0354599999999998</c:v>
                </c:pt>
                <c:pt idx="153">
                  <c:v>1.05646</c:v>
                </c:pt>
                <c:pt idx="154">
                  <c:v>1.0784</c:v>
                </c:pt>
                <c:pt idx="155">
                  <c:v>1.10134</c:v>
                </c:pt>
                <c:pt idx="156">
                  <c:v>1.12548</c:v>
                </c:pt>
                <c:pt idx="157">
                  <c:v>1.15086</c:v>
                </c:pt>
                <c:pt idx="158">
                  <c:v>1.1776599999999999</c:v>
                </c:pt>
                <c:pt idx="159">
                  <c:v>1.2059699999999864</c:v>
                </c:pt>
                <c:pt idx="160">
                  <c:v>1.2359099999999903</c:v>
                </c:pt>
                <c:pt idx="161">
                  <c:v>1.2675399999999912</c:v>
                </c:pt>
                <c:pt idx="162">
                  <c:v>1.30101</c:v>
                </c:pt>
                <c:pt idx="163">
                  <c:v>1.3363799999999999</c:v>
                </c:pt>
                <c:pt idx="164">
                  <c:v>1.37375</c:v>
                </c:pt>
                <c:pt idx="165">
                  <c:v>1.4131199999999922</c:v>
                </c:pt>
                <c:pt idx="166">
                  <c:v>1.4546299999999905</c:v>
                </c:pt>
                <c:pt idx="167">
                  <c:v>1.49821</c:v>
                </c:pt>
                <c:pt idx="168">
                  <c:v>1.5439299999999887</c:v>
                </c:pt>
                <c:pt idx="169">
                  <c:v>1.5917899999999998</c:v>
                </c:pt>
                <c:pt idx="170">
                  <c:v>1.64168</c:v>
                </c:pt>
                <c:pt idx="171">
                  <c:v>1.69371</c:v>
                </c:pt>
                <c:pt idx="172">
                  <c:v>1.74776</c:v>
                </c:pt>
                <c:pt idx="173">
                  <c:v>1.8037699999999905</c:v>
                </c:pt>
                <c:pt idx="174">
                  <c:v>1.8616599999999999</c:v>
                </c:pt>
                <c:pt idx="175">
                  <c:v>1.9214099999999956</c:v>
                </c:pt>
                <c:pt idx="176">
                  <c:v>1.9828399999999966</c:v>
                </c:pt>
                <c:pt idx="177">
                  <c:v>2.0459299999999998</c:v>
                </c:pt>
                <c:pt idx="178">
                  <c:v>2.1105399999999999</c:v>
                </c:pt>
                <c:pt idx="179">
                  <c:v>2.1764299999999968</c:v>
                </c:pt>
                <c:pt idx="180">
                  <c:v>2.2435600000000204</c:v>
                </c:pt>
                <c:pt idx="181">
                  <c:v>2.3116799999999755</c:v>
                </c:pt>
                <c:pt idx="182">
                  <c:v>2.3806799999999977</c:v>
                </c:pt>
                <c:pt idx="183">
                  <c:v>2.4502599999999779</c:v>
                </c:pt>
                <c:pt idx="184">
                  <c:v>2.5202800000000001</c:v>
                </c:pt>
                <c:pt idx="185">
                  <c:v>2.5904699999999967</c:v>
                </c:pt>
                <c:pt idx="186">
                  <c:v>2.6605799999999999</c:v>
                </c:pt>
                <c:pt idx="187">
                  <c:v>2.7303799999999998</c:v>
                </c:pt>
                <c:pt idx="188">
                  <c:v>2.7995399999999999</c:v>
                </c:pt>
                <c:pt idx="189">
                  <c:v>2.86781</c:v>
                </c:pt>
                <c:pt idx="190">
                  <c:v>2.9349099999999977</c:v>
                </c:pt>
                <c:pt idx="191">
                  <c:v>3.0004900000000001</c:v>
                </c:pt>
                <c:pt idx="192">
                  <c:v>3.06426</c:v>
                </c:pt>
                <c:pt idx="193">
                  <c:v>3.1258900000000001</c:v>
                </c:pt>
                <c:pt idx="194">
                  <c:v>3.1850100000000001</c:v>
                </c:pt>
                <c:pt idx="195">
                  <c:v>3.2413200000000177</c:v>
                </c:pt>
                <c:pt idx="196">
                  <c:v>3.2944100000000001</c:v>
                </c:pt>
                <c:pt idx="197">
                  <c:v>3.34389</c:v>
                </c:pt>
                <c:pt idx="198">
                  <c:v>3.3894299999999977</c:v>
                </c:pt>
                <c:pt idx="199">
                  <c:v>3.4306199999999967</c:v>
                </c:pt>
                <c:pt idx="200">
                  <c:v>3.4670299999999998</c:v>
                </c:pt>
                <c:pt idx="201">
                  <c:v>3.4983300000000002</c:v>
                </c:pt>
                <c:pt idx="202">
                  <c:v>3.5241199999999999</c:v>
                </c:pt>
                <c:pt idx="203">
                  <c:v>3.5439300000000205</c:v>
                </c:pt>
                <c:pt idx="204">
                  <c:v>3.5575000000000001</c:v>
                </c:pt>
                <c:pt idx="205">
                  <c:v>3.5644300000000002</c:v>
                </c:pt>
                <c:pt idx="206">
                  <c:v>3.5644300000000002</c:v>
                </c:pt>
                <c:pt idx="207">
                  <c:v>3.55715</c:v>
                </c:pt>
                <c:pt idx="208">
                  <c:v>3.5422499999999779</c:v>
                </c:pt>
                <c:pt idx="209">
                  <c:v>3.5195599999999967</c:v>
                </c:pt>
                <c:pt idx="210">
                  <c:v>3.4892300000000001</c:v>
                </c:pt>
                <c:pt idx="211">
                  <c:v>3.4508199999999967</c:v>
                </c:pt>
                <c:pt idx="212">
                  <c:v>3.40435</c:v>
                </c:pt>
                <c:pt idx="213">
                  <c:v>3.3498499999999765</c:v>
                </c:pt>
                <c:pt idx="214">
                  <c:v>3.2873500000000195</c:v>
                </c:pt>
                <c:pt idx="215">
                  <c:v>3.2169499999999829</c:v>
                </c:pt>
                <c:pt idx="216">
                  <c:v>3.1388499999999819</c:v>
                </c:pt>
                <c:pt idx="217">
                  <c:v>3.0532699999999977</c:v>
                </c:pt>
                <c:pt idx="218">
                  <c:v>2.9605399999999999</c:v>
                </c:pt>
                <c:pt idx="219">
                  <c:v>2.8610099999999967</c:v>
                </c:pt>
                <c:pt idx="220">
                  <c:v>2.7550300000000001</c:v>
                </c:pt>
                <c:pt idx="221">
                  <c:v>2.6431400000000012</c:v>
                </c:pt>
                <c:pt idx="222">
                  <c:v>2.5257900000000002</c:v>
                </c:pt>
                <c:pt idx="223">
                  <c:v>2.4034399999999998</c:v>
                </c:pt>
                <c:pt idx="224">
                  <c:v>2.2766799999999967</c:v>
                </c:pt>
                <c:pt idx="225">
                  <c:v>2.1460300000000001</c:v>
                </c:pt>
                <c:pt idx="226">
                  <c:v>2.01213</c:v>
                </c:pt>
                <c:pt idx="227">
                  <c:v>1.87547</c:v>
                </c:pt>
                <c:pt idx="228">
                  <c:v>1.736680000000004</c:v>
                </c:pt>
                <c:pt idx="229">
                  <c:v>1.5963099999999999</c:v>
                </c:pt>
                <c:pt idx="230">
                  <c:v>1.4549099999999919</c:v>
                </c:pt>
                <c:pt idx="231">
                  <c:v>1.3130500000000001</c:v>
                </c:pt>
                <c:pt idx="232">
                  <c:v>1.1712899999999999</c:v>
                </c:pt>
                <c:pt idx="233">
                  <c:v>1.0301499999999999</c:v>
                </c:pt>
                <c:pt idx="234">
                  <c:v>0.8901319999999997</c:v>
                </c:pt>
                <c:pt idx="235">
                  <c:v>0.75162700000000504</c:v>
                </c:pt>
                <c:pt idx="236">
                  <c:v>0.61475500000000505</c:v>
                </c:pt>
                <c:pt idx="237">
                  <c:v>0.47976800000000008</c:v>
                </c:pt>
                <c:pt idx="238">
                  <c:v>0.34676800000000113</c:v>
                </c:pt>
                <c:pt idx="239">
                  <c:v>0.21841700000000197</c:v>
                </c:pt>
                <c:pt idx="240">
                  <c:v>9.3325200000000649E-2</c:v>
                </c:pt>
                <c:pt idx="241">
                  <c:v>-2.9179800000000113E-2</c:v>
                </c:pt>
                <c:pt idx="242">
                  <c:v>-0.14894300000000157</c:v>
                </c:pt>
                <c:pt idx="243">
                  <c:v>-0.26577000000000001</c:v>
                </c:pt>
                <c:pt idx="244">
                  <c:v>-0.37957800000000286</c:v>
                </c:pt>
                <c:pt idx="245">
                  <c:v>-0.49035800000000251</c:v>
                </c:pt>
                <c:pt idx="246">
                  <c:v>-0.59808799999999651</c:v>
                </c:pt>
                <c:pt idx="247">
                  <c:v>-0.702816</c:v>
                </c:pt>
                <c:pt idx="248">
                  <c:v>-0.80459800000000004</c:v>
                </c:pt>
                <c:pt idx="249">
                  <c:v>-0.90359</c:v>
                </c:pt>
                <c:pt idx="250">
                  <c:v>-0.99992400000000004</c:v>
                </c:pt>
                <c:pt idx="251">
                  <c:v>-1.0937399999999922</c:v>
                </c:pt>
                <c:pt idx="252">
                  <c:v>-1.18526</c:v>
                </c:pt>
                <c:pt idx="253">
                  <c:v>-1.27464</c:v>
                </c:pt>
                <c:pt idx="254">
                  <c:v>-1.3620699999999999</c:v>
                </c:pt>
                <c:pt idx="255">
                  <c:v>-1.4478299999999846</c:v>
                </c:pt>
                <c:pt idx="256">
                  <c:v>-1.53207</c:v>
                </c:pt>
                <c:pt idx="257">
                  <c:v>-1.6150500000000001</c:v>
                </c:pt>
                <c:pt idx="258">
                  <c:v>-1.6968300000000001</c:v>
                </c:pt>
                <c:pt idx="259">
                  <c:v>-1.77756</c:v>
                </c:pt>
                <c:pt idx="260">
                  <c:v>-1.85727</c:v>
                </c:pt>
                <c:pt idx="261">
                  <c:v>-1.9361100000000049</c:v>
                </c:pt>
                <c:pt idx="262">
                  <c:v>-2.01416</c:v>
                </c:pt>
                <c:pt idx="263">
                  <c:v>-2.0914599999999779</c:v>
                </c:pt>
                <c:pt idx="264">
                  <c:v>-2.1680999999999999</c:v>
                </c:pt>
                <c:pt idx="265">
                  <c:v>-2.2441000000000177</c:v>
                </c:pt>
                <c:pt idx="266">
                  <c:v>-2.3195499999999765</c:v>
                </c:pt>
                <c:pt idx="267">
                  <c:v>-2.3944299999999967</c:v>
                </c:pt>
                <c:pt idx="268">
                  <c:v>-2.4687199999999998</c:v>
                </c:pt>
                <c:pt idx="269">
                  <c:v>-2.5424499999999779</c:v>
                </c:pt>
                <c:pt idx="270">
                  <c:v>-2.6156299999999977</c:v>
                </c:pt>
                <c:pt idx="271">
                  <c:v>-2.6881400000000002</c:v>
                </c:pt>
                <c:pt idx="272">
                  <c:v>-2.7599900000000002</c:v>
                </c:pt>
                <c:pt idx="273">
                  <c:v>-2.8311299999999977</c:v>
                </c:pt>
                <c:pt idx="274">
                  <c:v>-2.9014499999999779</c:v>
                </c:pt>
                <c:pt idx="275">
                  <c:v>-2.9709499999999927</c:v>
                </c:pt>
                <c:pt idx="276">
                  <c:v>-3.0394399999999977</c:v>
                </c:pt>
                <c:pt idx="277">
                  <c:v>-3.1068699999999967</c:v>
                </c:pt>
                <c:pt idx="278">
                  <c:v>-3.1731600000000002</c:v>
                </c:pt>
                <c:pt idx="279">
                  <c:v>-3.2382</c:v>
                </c:pt>
                <c:pt idx="280">
                  <c:v>-3.3018099999999801</c:v>
                </c:pt>
                <c:pt idx="281">
                  <c:v>-3.36389</c:v>
                </c:pt>
                <c:pt idx="282">
                  <c:v>-3.4243299999999999</c:v>
                </c:pt>
                <c:pt idx="283">
                  <c:v>-3.48298</c:v>
                </c:pt>
                <c:pt idx="284">
                  <c:v>-3.5396899999999967</c:v>
                </c:pt>
                <c:pt idx="285">
                  <c:v>-3.5942799999999977</c:v>
                </c:pt>
                <c:pt idx="286">
                  <c:v>-3.64662</c:v>
                </c:pt>
                <c:pt idx="287">
                  <c:v>-3.6965999999999997</c:v>
                </c:pt>
                <c:pt idx="288">
                  <c:v>-3.7443700000000177</c:v>
                </c:pt>
                <c:pt idx="289">
                  <c:v>-3.7894899999999998</c:v>
                </c:pt>
                <c:pt idx="290">
                  <c:v>-3.8317199999999967</c:v>
                </c:pt>
                <c:pt idx="291">
                  <c:v>-3.8708799999999779</c:v>
                </c:pt>
                <c:pt idx="292">
                  <c:v>-3.9068799999999793</c:v>
                </c:pt>
                <c:pt idx="293">
                  <c:v>-3.9395399999999987</c:v>
                </c:pt>
                <c:pt idx="294">
                  <c:v>-3.9687299999999999</c:v>
                </c:pt>
                <c:pt idx="295">
                  <c:v>-3.9943</c:v>
                </c:pt>
                <c:pt idx="296">
                  <c:v>-4.0160900000000002</c:v>
                </c:pt>
                <c:pt idx="297">
                  <c:v>-4.0340400000000001</c:v>
                </c:pt>
                <c:pt idx="298">
                  <c:v>-4.0479699999999985</c:v>
                </c:pt>
                <c:pt idx="299">
                  <c:v>-4.0577899999999945</c:v>
                </c:pt>
                <c:pt idx="300">
                  <c:v>-4.0633999999999997</c:v>
                </c:pt>
                <c:pt idx="301">
                  <c:v>-4.0647099999999945</c:v>
                </c:pt>
                <c:pt idx="302">
                  <c:v>-4.0616300000000001</c:v>
                </c:pt>
                <c:pt idx="303">
                  <c:v>-4.0541099999999846</c:v>
                </c:pt>
                <c:pt idx="304">
                  <c:v>-4.0421299999999976</c:v>
                </c:pt>
                <c:pt idx="305">
                  <c:v>-4.02562</c:v>
                </c:pt>
                <c:pt idx="306">
                  <c:v>-4.0046200000000001</c:v>
                </c:pt>
                <c:pt idx="307">
                  <c:v>-3.9790999999999968</c:v>
                </c:pt>
                <c:pt idx="308">
                  <c:v>-3.9491000000000001</c:v>
                </c:pt>
                <c:pt idx="309">
                  <c:v>-3.9146299999999967</c:v>
                </c:pt>
                <c:pt idx="310">
                  <c:v>-3.8757599999999779</c:v>
                </c:pt>
                <c:pt idx="311">
                  <c:v>-3.8325899999999824</c:v>
                </c:pt>
                <c:pt idx="312">
                  <c:v>-3.7851100000000177</c:v>
                </c:pt>
                <c:pt idx="313">
                  <c:v>-3.7335400000000001</c:v>
                </c:pt>
                <c:pt idx="314">
                  <c:v>-3.6780900000000001</c:v>
                </c:pt>
                <c:pt idx="315">
                  <c:v>-3.6191300000000002</c:v>
                </c:pt>
                <c:pt idx="316">
                  <c:v>-3.5564999999999967</c:v>
                </c:pt>
                <c:pt idx="317">
                  <c:v>-3.4904199999999967</c:v>
                </c:pt>
                <c:pt idx="318">
                  <c:v>-3.4210799999999977</c:v>
                </c:pt>
                <c:pt idx="319">
                  <c:v>-3.3487499999999977</c:v>
                </c:pt>
                <c:pt idx="320">
                  <c:v>-3.27366</c:v>
                </c:pt>
                <c:pt idx="321">
                  <c:v>-3.1960799999999967</c:v>
                </c:pt>
                <c:pt idx="322">
                  <c:v>-3.1163499999999829</c:v>
                </c:pt>
                <c:pt idx="323">
                  <c:v>-3.0347200000000001</c:v>
                </c:pt>
                <c:pt idx="324">
                  <c:v>-2.9515399999999987</c:v>
                </c:pt>
                <c:pt idx="325">
                  <c:v>-2.8671000000000002</c:v>
                </c:pt>
                <c:pt idx="326">
                  <c:v>-2.7817200000000177</c:v>
                </c:pt>
                <c:pt idx="327">
                  <c:v>-2.6957499999999968</c:v>
                </c:pt>
                <c:pt idx="328">
                  <c:v>-2.6094599999999977</c:v>
                </c:pt>
                <c:pt idx="329">
                  <c:v>-2.5231699999999999</c:v>
                </c:pt>
                <c:pt idx="330">
                  <c:v>-2.4371999999999998</c:v>
                </c:pt>
                <c:pt idx="331">
                  <c:v>-2.351879999999976</c:v>
                </c:pt>
                <c:pt idx="332">
                  <c:v>-2.2674599999999998</c:v>
                </c:pt>
                <c:pt idx="333">
                  <c:v>-2.1842199999999998</c:v>
                </c:pt>
                <c:pt idx="334">
                  <c:v>-2.1023700000000001</c:v>
                </c:pt>
                <c:pt idx="335">
                  <c:v>-2.0222099999999967</c:v>
                </c:pt>
                <c:pt idx="336">
                  <c:v>-1.9438399999999945</c:v>
                </c:pt>
                <c:pt idx="337">
                  <c:v>-1.86751</c:v>
                </c:pt>
                <c:pt idx="338">
                  <c:v>-1.793299999999995</c:v>
                </c:pt>
                <c:pt idx="339">
                  <c:v>-1.7213299999999918</c:v>
                </c:pt>
                <c:pt idx="340">
                  <c:v>-1.6516</c:v>
                </c:pt>
                <c:pt idx="341">
                  <c:v>-1.5841799999999999</c:v>
                </c:pt>
                <c:pt idx="342">
                  <c:v>-1.51905</c:v>
                </c:pt>
                <c:pt idx="343">
                  <c:v>-1.4560999999999922</c:v>
                </c:pt>
                <c:pt idx="344">
                  <c:v>-1.3953599999999999</c:v>
                </c:pt>
                <c:pt idx="345">
                  <c:v>-1.33666</c:v>
                </c:pt>
                <c:pt idx="346">
                  <c:v>-1.28</c:v>
                </c:pt>
                <c:pt idx="347">
                  <c:v>-1.2251799999999922</c:v>
                </c:pt>
                <c:pt idx="348">
                  <c:v>-1.1720500000000098</c:v>
                </c:pt>
                <c:pt idx="349">
                  <c:v>-1.12056</c:v>
                </c:pt>
                <c:pt idx="350">
                  <c:v>-1.0704499999999999</c:v>
                </c:pt>
                <c:pt idx="351">
                  <c:v>-1.0216199999999998</c:v>
                </c:pt>
                <c:pt idx="352">
                  <c:v>-0.97388000000000052</c:v>
                </c:pt>
                <c:pt idx="353">
                  <c:v>-0.92711199999999949</c:v>
                </c:pt>
                <c:pt idx="354">
                  <c:v>-0.88110199999999961</c:v>
                </c:pt>
                <c:pt idx="355">
                  <c:v>-0.83570000000000388</c:v>
                </c:pt>
                <c:pt idx="356">
                  <c:v>-0.79075499999999999</c:v>
                </c:pt>
                <c:pt idx="357">
                  <c:v>-0.74617599999999995</c:v>
                </c:pt>
                <c:pt idx="358">
                  <c:v>-0.70178000000000063</c:v>
                </c:pt>
                <c:pt idx="359">
                  <c:v>-0.657416</c:v>
                </c:pt>
                <c:pt idx="360">
                  <c:v>-0.61308600000000002</c:v>
                </c:pt>
                <c:pt idx="361">
                  <c:v>-0.568577</c:v>
                </c:pt>
                <c:pt idx="362">
                  <c:v>-0.52392099999999997</c:v>
                </c:pt>
                <c:pt idx="363">
                  <c:v>-0.47899800000000031</c:v>
                </c:pt>
                <c:pt idx="364">
                  <c:v>-0.43381000000000292</c:v>
                </c:pt>
                <c:pt idx="365">
                  <c:v>-0.38829800000000031</c:v>
                </c:pt>
                <c:pt idx="366">
                  <c:v>-0.34252600000000227</c:v>
                </c:pt>
                <c:pt idx="367">
                  <c:v>-0.29646600000000217</c:v>
                </c:pt>
                <c:pt idx="368">
                  <c:v>-0.25015099999999996</c:v>
                </c:pt>
                <c:pt idx="369">
                  <c:v>-0.20294600000000143</c:v>
                </c:pt>
                <c:pt idx="370">
                  <c:v>-0.15561500000000103</c:v>
                </c:pt>
                <c:pt idx="371">
                  <c:v>-0.10819200000000077</c:v>
                </c:pt>
                <c:pt idx="372">
                  <c:v>-6.0804600000000458E-2</c:v>
                </c:pt>
                <c:pt idx="373">
                  <c:v>-1.3546600000000068E-2</c:v>
                </c:pt>
                <c:pt idx="374">
                  <c:v>3.3547700000000041E-2</c:v>
                </c:pt>
                <c:pt idx="375">
                  <c:v>8.0353400000000047E-2</c:v>
                </c:pt>
                <c:pt idx="376">
                  <c:v>0.12668599999999997</c:v>
                </c:pt>
                <c:pt idx="377">
                  <c:v>0.17254100000000044</c:v>
                </c:pt>
                <c:pt idx="378">
                  <c:v>0.21776700000000154</c:v>
                </c:pt>
                <c:pt idx="379">
                  <c:v>0.26220900000000003</c:v>
                </c:pt>
                <c:pt idx="380">
                  <c:v>0.30580600000000252</c:v>
                </c:pt>
                <c:pt idx="381">
                  <c:v>0.34860900000000083</c:v>
                </c:pt>
                <c:pt idx="382">
                  <c:v>0.39107300000000211</c:v>
                </c:pt>
                <c:pt idx="383">
                  <c:v>0.432259</c:v>
                </c:pt>
                <c:pt idx="384">
                  <c:v>0.47214100000000003</c:v>
                </c:pt>
                <c:pt idx="385">
                  <c:v>0.510571</c:v>
                </c:pt>
                <c:pt idx="386">
                  <c:v>0.54755599999999949</c:v>
                </c:pt>
                <c:pt idx="387">
                  <c:v>0.5828559999999996</c:v>
                </c:pt>
                <c:pt idx="388">
                  <c:v>0.616506</c:v>
                </c:pt>
                <c:pt idx="389">
                  <c:v>0.64835799999999999</c:v>
                </c:pt>
                <c:pt idx="390">
                  <c:v>0.67835400000000434</c:v>
                </c:pt>
                <c:pt idx="391">
                  <c:v>0.70643800000000001</c:v>
                </c:pt>
                <c:pt idx="392">
                  <c:v>0.73252099999999998</c:v>
                </c:pt>
                <c:pt idx="393">
                  <c:v>0.75648499999999996</c:v>
                </c:pt>
                <c:pt idx="394">
                  <c:v>0.77836199999999856</c:v>
                </c:pt>
                <c:pt idx="395">
                  <c:v>0.79806299999999553</c:v>
                </c:pt>
                <c:pt idx="396">
                  <c:v>0.81549899999999997</c:v>
                </c:pt>
                <c:pt idx="397">
                  <c:v>0.83067100000000504</c:v>
                </c:pt>
                <c:pt idx="398">
                  <c:v>0.84355100000000005</c:v>
                </c:pt>
                <c:pt idx="399">
                  <c:v>0.85404800000000503</c:v>
                </c:pt>
                <c:pt idx="400">
                  <c:v>0.86225300000000005</c:v>
                </c:pt>
                <c:pt idx="401">
                  <c:v>0.86798699999999951</c:v>
                </c:pt>
                <c:pt idx="402">
                  <c:v>0.87139999999999995</c:v>
                </c:pt>
                <c:pt idx="403">
                  <c:v>0.8724629999999961</c:v>
                </c:pt>
                <c:pt idx="404">
                  <c:v>0.87108600000000003</c:v>
                </c:pt>
                <c:pt idx="405">
                  <c:v>0.86738800000000005</c:v>
                </c:pt>
                <c:pt idx="406">
                  <c:v>0.86140099999999997</c:v>
                </c:pt>
                <c:pt idx="407">
                  <c:v>0.85309299999999999</c:v>
                </c:pt>
                <c:pt idx="408">
                  <c:v>0.84249399999999997</c:v>
                </c:pt>
                <c:pt idx="409">
                  <c:v>0.82978600000000002</c:v>
                </c:pt>
                <c:pt idx="410">
                  <c:v>0.81487699999999996</c:v>
                </c:pt>
                <c:pt idx="411">
                  <c:v>0.79794799999999999</c:v>
                </c:pt>
                <c:pt idx="412">
                  <c:v>0.77912000000000303</c:v>
                </c:pt>
                <c:pt idx="413">
                  <c:v>0.75845300000000004</c:v>
                </c:pt>
                <c:pt idx="414">
                  <c:v>0.73612699999999998</c:v>
                </c:pt>
                <c:pt idx="415">
                  <c:v>0.7121729999999995</c:v>
                </c:pt>
                <c:pt idx="416">
                  <c:v>0.68686200000000064</c:v>
                </c:pt>
                <c:pt idx="417">
                  <c:v>0.66028399999999998</c:v>
                </c:pt>
                <c:pt idx="418">
                  <c:v>0.63265300000000435</c:v>
                </c:pt>
                <c:pt idx="419">
                  <c:v>0.60408799999999996</c:v>
                </c:pt>
                <c:pt idx="420">
                  <c:v>0.57477100000000503</c:v>
                </c:pt>
                <c:pt idx="421">
                  <c:v>0.54494500000000434</c:v>
                </c:pt>
                <c:pt idx="422">
                  <c:v>0.51473400000000002</c:v>
                </c:pt>
                <c:pt idx="423">
                  <c:v>0.48437800000000292</c:v>
                </c:pt>
                <c:pt idx="424">
                  <c:v>0.45406300000000011</c:v>
                </c:pt>
                <c:pt idx="425">
                  <c:v>0.42394100000000001</c:v>
                </c:pt>
                <c:pt idx="426">
                  <c:v>0.39422700000000038</c:v>
                </c:pt>
                <c:pt idx="427">
                  <c:v>0.36510700000000001</c:v>
                </c:pt>
                <c:pt idx="428">
                  <c:v>0.33681300000000297</c:v>
                </c:pt>
                <c:pt idx="429">
                  <c:v>0.30998800000000354</c:v>
                </c:pt>
                <c:pt idx="430">
                  <c:v>0.28422900000000001</c:v>
                </c:pt>
                <c:pt idx="431">
                  <c:v>0.25965900000000003</c:v>
                </c:pt>
                <c:pt idx="432">
                  <c:v>0.23643300000000109</c:v>
                </c:pt>
                <c:pt idx="433">
                  <c:v>0.21464600000000103</c:v>
                </c:pt>
                <c:pt idx="434">
                  <c:v>0.19442100000000057</c:v>
                </c:pt>
                <c:pt idx="435">
                  <c:v>0.17579200000000103</c:v>
                </c:pt>
                <c:pt idx="436">
                  <c:v>0.15879200000000157</c:v>
                </c:pt>
                <c:pt idx="437">
                  <c:v>0.14354200000000103</c:v>
                </c:pt>
                <c:pt idx="438">
                  <c:v>0.13001699999999999</c:v>
                </c:pt>
                <c:pt idx="439">
                  <c:v>0.11824700000000023</c:v>
                </c:pt>
                <c:pt idx="440">
                  <c:v>0.10820399999999999</c:v>
                </c:pt>
                <c:pt idx="441">
                  <c:v>9.9828800000001036E-2</c:v>
                </c:pt>
                <c:pt idx="442">
                  <c:v>9.3121800000000879E-2</c:v>
                </c:pt>
                <c:pt idx="443">
                  <c:v>8.7961900000000023E-2</c:v>
                </c:pt>
                <c:pt idx="444">
                  <c:v>8.4320100000000064E-2</c:v>
                </c:pt>
                <c:pt idx="445">
                  <c:v>8.2044300000000264E-2</c:v>
                </c:pt>
                <c:pt idx="446">
                  <c:v>8.1104400000000298E-2</c:v>
                </c:pt>
                <c:pt idx="447">
                  <c:v>8.131900000000003E-2</c:v>
                </c:pt>
                <c:pt idx="448">
                  <c:v>8.2566200000000048E-2</c:v>
                </c:pt>
                <c:pt idx="449">
                  <c:v>8.4723900000000268E-2</c:v>
                </c:pt>
                <c:pt idx="450">
                  <c:v>8.7611000000000022E-2</c:v>
                </c:pt>
                <c:pt idx="451">
                  <c:v>9.1105700000000026E-2</c:v>
                </c:pt>
                <c:pt idx="452">
                  <c:v>9.5024700000000267E-2</c:v>
                </c:pt>
                <c:pt idx="453">
                  <c:v>9.9187000000000025E-2</c:v>
                </c:pt>
                <c:pt idx="454">
                  <c:v>0.10344100000000002</c:v>
                </c:pt>
                <c:pt idx="455">
                  <c:v>0.10769400000000091</c:v>
                </c:pt>
                <c:pt idx="456">
                  <c:v>0.11173500000000074</c:v>
                </c:pt>
                <c:pt idx="457">
                  <c:v>0.11550299999999999</c:v>
                </c:pt>
                <c:pt idx="458">
                  <c:v>0.11881600000000023</c:v>
                </c:pt>
                <c:pt idx="459">
                  <c:v>0.12155199999999998</c:v>
                </c:pt>
                <c:pt idx="460">
                  <c:v>0.12359100000000069</c:v>
                </c:pt>
                <c:pt idx="461">
                  <c:v>0.12487100000000002</c:v>
                </c:pt>
                <c:pt idx="462">
                  <c:v>0.12524199999999999</c:v>
                </c:pt>
                <c:pt idx="463">
                  <c:v>0.12467200000000062</c:v>
                </c:pt>
                <c:pt idx="464">
                  <c:v>0.12307000000000012</c:v>
                </c:pt>
                <c:pt idx="465">
                  <c:v>0.12037600000000002</c:v>
                </c:pt>
                <c:pt idx="466">
                  <c:v>0.11659000000000055</c:v>
                </c:pt>
                <c:pt idx="467">
                  <c:v>0.11162000000000039</c:v>
                </c:pt>
                <c:pt idx="468">
                  <c:v>0.10549500000000063</c:v>
                </c:pt>
                <c:pt idx="469">
                  <c:v>9.8216500000000068E-2</c:v>
                </c:pt>
                <c:pt idx="470">
                  <c:v>8.9782500000000043E-2</c:v>
                </c:pt>
                <c:pt idx="471">
                  <c:v>8.0222300000000246E-2</c:v>
                </c:pt>
                <c:pt idx="472">
                  <c:v>6.9627899999999993E-2</c:v>
                </c:pt>
                <c:pt idx="473">
                  <c:v>5.7967000000000435E-2</c:v>
                </c:pt>
                <c:pt idx="474">
                  <c:v>4.5391200000000416E-2</c:v>
                </c:pt>
                <c:pt idx="475">
                  <c:v>3.1900400000000002E-2</c:v>
                </c:pt>
                <c:pt idx="476">
                  <c:v>1.7645600000000084E-2</c:v>
                </c:pt>
                <c:pt idx="477">
                  <c:v>2.6866800000000146E-3</c:v>
                </c:pt>
                <c:pt idx="478">
                  <c:v>-1.2823600000000048E-2</c:v>
                </c:pt>
                <c:pt idx="479">
                  <c:v>-2.8855400000000052E-2</c:v>
                </c:pt>
                <c:pt idx="480">
                  <c:v>-4.5227600000000014E-2</c:v>
                </c:pt>
                <c:pt idx="481">
                  <c:v>-6.1878199999999974E-2</c:v>
                </c:pt>
                <c:pt idx="482">
                  <c:v>-7.8624800000000009E-2</c:v>
                </c:pt>
                <c:pt idx="483">
                  <c:v>-9.5436700000000027E-2</c:v>
                </c:pt>
                <c:pt idx="484">
                  <c:v>-0.11210100000000026</c:v>
                </c:pt>
                <c:pt idx="485">
                  <c:v>-0.128555</c:v>
                </c:pt>
                <c:pt idx="486">
                  <c:v>-0.144678</c:v>
                </c:pt>
                <c:pt idx="487">
                  <c:v>-0.16037699999999991</c:v>
                </c:pt>
                <c:pt idx="488">
                  <c:v>-0.17550099999999999</c:v>
                </c:pt>
                <c:pt idx="489">
                  <c:v>-0.19001700000000088</c:v>
                </c:pt>
                <c:pt idx="490">
                  <c:v>-0.20380300000000001</c:v>
                </c:pt>
                <c:pt idx="491">
                  <c:v>-0.21679800000000157</c:v>
                </c:pt>
                <c:pt idx="492">
                  <c:v>-0.22891100000000142</c:v>
                </c:pt>
                <c:pt idx="493">
                  <c:v>-0.24007899999999999</c:v>
                </c:pt>
                <c:pt idx="494">
                  <c:v>-0.25030200000000002</c:v>
                </c:pt>
                <c:pt idx="495">
                  <c:v>-0.259519</c:v>
                </c:pt>
                <c:pt idx="496">
                  <c:v>-0.26772900000000011</c:v>
                </c:pt>
                <c:pt idx="497">
                  <c:v>-0.27487200000000217</c:v>
                </c:pt>
                <c:pt idx="498">
                  <c:v>-0.28097800000000217</c:v>
                </c:pt>
                <c:pt idx="499">
                  <c:v>-0.28607600000000138</c:v>
                </c:pt>
                <c:pt idx="500">
                  <c:v>-0.29016700000000001</c:v>
                </c:pt>
                <c:pt idx="501">
                  <c:v>-0.29325100000000004</c:v>
                </c:pt>
                <c:pt idx="502">
                  <c:v>-0.29541900000000032</c:v>
                </c:pt>
                <c:pt idx="503">
                  <c:v>-0.29670200000000002</c:v>
                </c:pt>
                <c:pt idx="504">
                  <c:v>-0.29719100000000004</c:v>
                </c:pt>
                <c:pt idx="505">
                  <c:v>-0.29688700000000218</c:v>
                </c:pt>
                <c:pt idx="506">
                  <c:v>-0.29591000000000217</c:v>
                </c:pt>
                <c:pt idx="507">
                  <c:v>-0.29435400000000217</c:v>
                </c:pt>
                <c:pt idx="508">
                  <c:v>-0.29224800000000001</c:v>
                </c:pt>
                <c:pt idx="509">
                  <c:v>-0.28974500000000003</c:v>
                </c:pt>
                <c:pt idx="510">
                  <c:v>-0.28684600000000032</c:v>
                </c:pt>
                <c:pt idx="511">
                  <c:v>-0.28370200000000001</c:v>
                </c:pt>
                <c:pt idx="512">
                  <c:v>-0.28043600000000002</c:v>
                </c:pt>
                <c:pt idx="513">
                  <c:v>-0.27701800000000032</c:v>
                </c:pt>
                <c:pt idx="514">
                  <c:v>-0.2736610000000001</c:v>
                </c:pt>
                <c:pt idx="515">
                  <c:v>-0.27033400000000002</c:v>
                </c:pt>
                <c:pt idx="516">
                  <c:v>-0.26719000000000004</c:v>
                </c:pt>
                <c:pt idx="517">
                  <c:v>-0.26426099999999997</c:v>
                </c:pt>
                <c:pt idx="518">
                  <c:v>-0.26163699999999995</c:v>
                </c:pt>
                <c:pt idx="519">
                  <c:v>-0.25934800000000002</c:v>
                </c:pt>
                <c:pt idx="520">
                  <c:v>-0.25745600000000002</c:v>
                </c:pt>
                <c:pt idx="521">
                  <c:v>-0.25605300000000003</c:v>
                </c:pt>
                <c:pt idx="522">
                  <c:v>-0.255106</c:v>
                </c:pt>
                <c:pt idx="523">
                  <c:v>-0.25474099999999994</c:v>
                </c:pt>
                <c:pt idx="524">
                  <c:v>-0.25495400000000001</c:v>
                </c:pt>
                <c:pt idx="525">
                  <c:v>-0.25574799999999998</c:v>
                </c:pt>
                <c:pt idx="526">
                  <c:v>-0.25712200000000002</c:v>
                </c:pt>
                <c:pt idx="527">
                  <c:v>-0.259106</c:v>
                </c:pt>
                <c:pt idx="528">
                  <c:v>-0.26167000000000001</c:v>
                </c:pt>
                <c:pt idx="529">
                  <c:v>-0.26484400000000002</c:v>
                </c:pt>
                <c:pt idx="530">
                  <c:v>-0.26856800000000008</c:v>
                </c:pt>
                <c:pt idx="531">
                  <c:v>-0.272841</c:v>
                </c:pt>
                <c:pt idx="532">
                  <c:v>-0.27763299999999996</c:v>
                </c:pt>
                <c:pt idx="533">
                  <c:v>-0.28288400000000252</c:v>
                </c:pt>
                <c:pt idx="534">
                  <c:v>-0.28856200000000032</c:v>
                </c:pt>
                <c:pt idx="535">
                  <c:v>-0.29463600000000001</c:v>
                </c:pt>
                <c:pt idx="536">
                  <c:v>-0.30107800000000218</c:v>
                </c:pt>
                <c:pt idx="537">
                  <c:v>-0.3077950000000001</c:v>
                </c:pt>
                <c:pt idx="538">
                  <c:v>-0.31475600000000031</c:v>
                </c:pt>
                <c:pt idx="539">
                  <c:v>-0.32190100000000038</c:v>
                </c:pt>
                <c:pt idx="540">
                  <c:v>-0.32913800000000032</c:v>
                </c:pt>
                <c:pt idx="541">
                  <c:v>-0.33649700000000032</c:v>
                </c:pt>
                <c:pt idx="542">
                  <c:v>-0.34385600000000227</c:v>
                </c:pt>
                <c:pt idx="543">
                  <c:v>-0.35118500000000002</c:v>
                </c:pt>
                <c:pt idx="544">
                  <c:v>-0.35845400000000038</c:v>
                </c:pt>
                <c:pt idx="545">
                  <c:v>-0.36557000000000217</c:v>
                </c:pt>
                <c:pt idx="546">
                  <c:v>-0.372533</c:v>
                </c:pt>
                <c:pt idx="547">
                  <c:v>-0.37925300000000001</c:v>
                </c:pt>
                <c:pt idx="548">
                  <c:v>-0.38572800000000246</c:v>
                </c:pt>
                <c:pt idx="549">
                  <c:v>-0.39189800000000252</c:v>
                </c:pt>
                <c:pt idx="550">
                  <c:v>-0.39776300000000031</c:v>
                </c:pt>
                <c:pt idx="551">
                  <c:v>-0.40329099999999996</c:v>
                </c:pt>
                <c:pt idx="552">
                  <c:v>-0.40842300000000031</c:v>
                </c:pt>
                <c:pt idx="553">
                  <c:v>-0.41318900000000008</c:v>
                </c:pt>
                <c:pt idx="554">
                  <c:v>-0.41755700000000001</c:v>
                </c:pt>
                <c:pt idx="555">
                  <c:v>-0.42152800000000218</c:v>
                </c:pt>
                <c:pt idx="556">
                  <c:v>-0.42510300000000001</c:v>
                </c:pt>
                <c:pt idx="557">
                  <c:v>-0.42827900000000002</c:v>
                </c:pt>
                <c:pt idx="558">
                  <c:v>-0.43109000000000008</c:v>
                </c:pt>
                <c:pt idx="559">
                  <c:v>-0.43350400000000194</c:v>
                </c:pt>
                <c:pt idx="560">
                  <c:v>-0.43555000000000038</c:v>
                </c:pt>
                <c:pt idx="561">
                  <c:v>-0.43729200000000001</c:v>
                </c:pt>
                <c:pt idx="562">
                  <c:v>-0.438697</c:v>
                </c:pt>
                <c:pt idx="563">
                  <c:v>-0.43982700000000252</c:v>
                </c:pt>
                <c:pt idx="564">
                  <c:v>-0.44071300000000002</c:v>
                </c:pt>
                <c:pt idx="565">
                  <c:v>-0.44135500000000083</c:v>
                </c:pt>
                <c:pt idx="566">
                  <c:v>-0.44178300000000031</c:v>
                </c:pt>
                <c:pt idx="567">
                  <c:v>-0.44208800000000154</c:v>
                </c:pt>
                <c:pt idx="568">
                  <c:v>-0.442241</c:v>
                </c:pt>
                <c:pt idx="569">
                  <c:v>-0.44230200000000142</c:v>
                </c:pt>
                <c:pt idx="570">
                  <c:v>-0.44233300000000031</c:v>
                </c:pt>
                <c:pt idx="571">
                  <c:v>-0.44230200000000142</c:v>
                </c:pt>
                <c:pt idx="572">
                  <c:v>-0.44230200000000142</c:v>
                </c:pt>
                <c:pt idx="573">
                  <c:v>-0.44230200000000142</c:v>
                </c:pt>
                <c:pt idx="574">
                  <c:v>-0.44239400000000095</c:v>
                </c:pt>
                <c:pt idx="575">
                  <c:v>-0.44251600000000113</c:v>
                </c:pt>
                <c:pt idx="576">
                  <c:v>-0.4427910000000001</c:v>
                </c:pt>
                <c:pt idx="577">
                  <c:v>-0.44315800000000038</c:v>
                </c:pt>
                <c:pt idx="578">
                  <c:v>-0.44367600000000107</c:v>
                </c:pt>
                <c:pt idx="579">
                  <c:v>-0.44431800000000166</c:v>
                </c:pt>
                <c:pt idx="580">
                  <c:v>-0.44511300000000031</c:v>
                </c:pt>
                <c:pt idx="581">
                  <c:v>-0.44609000000000032</c:v>
                </c:pt>
                <c:pt idx="582">
                  <c:v>-0.44719000000000031</c:v>
                </c:pt>
                <c:pt idx="583">
                  <c:v>-0.44847300000000095</c:v>
                </c:pt>
                <c:pt idx="584">
                  <c:v>-0.44990900000000095</c:v>
                </c:pt>
                <c:pt idx="585">
                  <c:v>-0.45149800000000001</c:v>
                </c:pt>
                <c:pt idx="586">
                  <c:v>-0.45323899999999995</c:v>
                </c:pt>
                <c:pt idx="587">
                  <c:v>-0.45507200000000031</c:v>
                </c:pt>
                <c:pt idx="588">
                  <c:v>-0.45705800000000002</c:v>
                </c:pt>
                <c:pt idx="589">
                  <c:v>-0.4591050000000001</c:v>
                </c:pt>
                <c:pt idx="590">
                  <c:v>-0.46124400000000004</c:v>
                </c:pt>
                <c:pt idx="591">
                  <c:v>-0.46344400000000002</c:v>
                </c:pt>
                <c:pt idx="592">
                  <c:v>-0.46570500000000004</c:v>
                </c:pt>
                <c:pt idx="593">
                  <c:v>-0.467997</c:v>
                </c:pt>
                <c:pt idx="594">
                  <c:v>-0.47025800000000001</c:v>
                </c:pt>
                <c:pt idx="595">
                  <c:v>-0.47251900000000002</c:v>
                </c:pt>
                <c:pt idx="596">
                  <c:v>-0.474719</c:v>
                </c:pt>
                <c:pt idx="597">
                  <c:v>-0.476796</c:v>
                </c:pt>
                <c:pt idx="598">
                  <c:v>-0.47878200000000032</c:v>
                </c:pt>
                <c:pt idx="599">
                  <c:v>-0.48064600000000002</c:v>
                </c:pt>
                <c:pt idx="600">
                  <c:v>-0.48232700000000217</c:v>
                </c:pt>
                <c:pt idx="601">
                  <c:v>-0.48385500000000031</c:v>
                </c:pt>
                <c:pt idx="602">
                  <c:v>-0.4851390000000001</c:v>
                </c:pt>
                <c:pt idx="603">
                  <c:v>-0.48620800000000008</c:v>
                </c:pt>
                <c:pt idx="604">
                  <c:v>-0.4870330000000001</c:v>
                </c:pt>
                <c:pt idx="605">
                  <c:v>-0.48761400000000032</c:v>
                </c:pt>
                <c:pt idx="606">
                  <c:v>-0.48789000000000032</c:v>
                </c:pt>
                <c:pt idx="607">
                  <c:v>-0.48786000000000251</c:v>
                </c:pt>
                <c:pt idx="608">
                  <c:v>-0.48752300000000032</c:v>
                </c:pt>
                <c:pt idx="609">
                  <c:v>-0.48685100000000031</c:v>
                </c:pt>
                <c:pt idx="610">
                  <c:v>-0.48584300000000002</c:v>
                </c:pt>
                <c:pt idx="611">
                  <c:v>-0.48449900000000001</c:v>
                </c:pt>
                <c:pt idx="612">
                  <c:v>-0.48278800000000038</c:v>
                </c:pt>
                <c:pt idx="613">
                  <c:v>-0.48074100000000003</c:v>
                </c:pt>
                <c:pt idx="614">
                  <c:v>-0.478296</c:v>
                </c:pt>
                <c:pt idx="615">
                  <c:v>-0.47548600000000252</c:v>
                </c:pt>
                <c:pt idx="616">
                  <c:v>-0.47230800000000217</c:v>
                </c:pt>
                <c:pt idx="617">
                  <c:v>-0.46876400000000001</c:v>
                </c:pt>
                <c:pt idx="618">
                  <c:v>-0.46479099999999995</c:v>
                </c:pt>
                <c:pt idx="619">
                  <c:v>-0.46045200000000008</c:v>
                </c:pt>
                <c:pt idx="620">
                  <c:v>-0.45574699999999996</c:v>
                </c:pt>
                <c:pt idx="621">
                  <c:v>-0.45061400000000001</c:v>
                </c:pt>
                <c:pt idx="622">
                  <c:v>-0.44508300000000095</c:v>
                </c:pt>
                <c:pt idx="623">
                  <c:v>-0.43915500000000002</c:v>
                </c:pt>
                <c:pt idx="624">
                  <c:v>-0.43283100000000002</c:v>
                </c:pt>
                <c:pt idx="625">
                  <c:v>-0.42610900000000002</c:v>
                </c:pt>
                <c:pt idx="626">
                  <c:v>-0.41892900000000038</c:v>
                </c:pt>
                <c:pt idx="627">
                  <c:v>-0.41135100000000002</c:v>
                </c:pt>
                <c:pt idx="628">
                  <c:v>-0.40334700000000001</c:v>
                </c:pt>
                <c:pt idx="629">
                  <c:v>-0.39491400000000354</c:v>
                </c:pt>
                <c:pt idx="630">
                  <c:v>-0.38602500000000217</c:v>
                </c:pt>
                <c:pt idx="631">
                  <c:v>-0.37670700000000001</c:v>
                </c:pt>
                <c:pt idx="632">
                  <c:v>-0.36696200000000218</c:v>
                </c:pt>
                <c:pt idx="633">
                  <c:v>-0.35691300000000031</c:v>
                </c:pt>
                <c:pt idx="634">
                  <c:v>-0.34643600000000113</c:v>
                </c:pt>
                <c:pt idx="635">
                  <c:v>-0.33547100000000252</c:v>
                </c:pt>
                <c:pt idx="636">
                  <c:v>-0.32407900000000217</c:v>
                </c:pt>
                <c:pt idx="637">
                  <c:v>-0.31223000000000001</c:v>
                </c:pt>
                <c:pt idx="638">
                  <c:v>-0.29992400000000252</c:v>
                </c:pt>
                <c:pt idx="639">
                  <c:v>-0.287192</c:v>
                </c:pt>
                <c:pt idx="640">
                  <c:v>-0.27397300000000002</c:v>
                </c:pt>
                <c:pt idx="641">
                  <c:v>-0.26029699999999995</c:v>
                </c:pt>
                <c:pt idx="642">
                  <c:v>-0.24619600000000041</c:v>
                </c:pt>
                <c:pt idx="643">
                  <c:v>-0.23160800000000001</c:v>
                </c:pt>
                <c:pt idx="644">
                  <c:v>-0.21659500000000126</c:v>
                </c:pt>
                <c:pt idx="645">
                  <c:v>-0.201157</c:v>
                </c:pt>
                <c:pt idx="646">
                  <c:v>-0.18526500000000137</c:v>
                </c:pt>
                <c:pt idx="647">
                  <c:v>-0.16897900000000088</c:v>
                </c:pt>
                <c:pt idx="648">
                  <c:v>-0.15230000000000021</c:v>
                </c:pt>
                <c:pt idx="649">
                  <c:v>-0.13522799999999999</c:v>
                </c:pt>
                <c:pt idx="650">
                  <c:v>-0.11776300000000085</c:v>
                </c:pt>
                <c:pt idx="651">
                  <c:v>-9.9967800000000842E-2</c:v>
                </c:pt>
                <c:pt idx="652">
                  <c:v>-8.187220000000002E-2</c:v>
                </c:pt>
                <c:pt idx="653">
                  <c:v>-6.3446500000000003E-2</c:v>
                </c:pt>
                <c:pt idx="654">
                  <c:v>-4.4722500000000512E-2</c:v>
                </c:pt>
                <c:pt idx="655">
                  <c:v>-2.5790499999999987E-2</c:v>
                </c:pt>
                <c:pt idx="656">
                  <c:v>-6.6518800000000024E-3</c:v>
                </c:pt>
                <c:pt idx="657">
                  <c:v>1.2693600000000001E-2</c:v>
                </c:pt>
                <c:pt idx="658">
                  <c:v>3.2183100000000263E-2</c:v>
                </c:pt>
                <c:pt idx="659">
                  <c:v>5.1787500000000104E-2</c:v>
                </c:pt>
                <c:pt idx="660">
                  <c:v>7.147489999999998E-2</c:v>
                </c:pt>
                <c:pt idx="661">
                  <c:v>9.1214800000000068E-2</c:v>
                </c:pt>
                <c:pt idx="662">
                  <c:v>0.11094600000000021</c:v>
                </c:pt>
                <c:pt idx="663">
                  <c:v>0.13066900000000001</c:v>
                </c:pt>
                <c:pt idx="664">
                  <c:v>0.15035200000000001</c:v>
                </c:pt>
                <c:pt idx="665">
                  <c:v>0.16990400000000136</c:v>
                </c:pt>
                <c:pt idx="666">
                  <c:v>0.18932499999999999</c:v>
                </c:pt>
                <c:pt idx="667">
                  <c:v>0.20861499999999999</c:v>
                </c:pt>
                <c:pt idx="668">
                  <c:v>0.22765299999999999</c:v>
                </c:pt>
                <c:pt idx="669">
                  <c:v>0.24646900000000169</c:v>
                </c:pt>
                <c:pt idx="670">
                  <c:v>0.26503200000000005</c:v>
                </c:pt>
                <c:pt idx="671">
                  <c:v>0.28331300000000031</c:v>
                </c:pt>
                <c:pt idx="672">
                  <c:v>0.3012510000000001</c:v>
                </c:pt>
                <c:pt idx="673">
                  <c:v>0.31884700000000032</c:v>
                </c:pt>
                <c:pt idx="674">
                  <c:v>0.33610100000000032</c:v>
                </c:pt>
                <c:pt idx="675">
                  <c:v>0.35325100000000004</c:v>
                </c:pt>
                <c:pt idx="676">
                  <c:v>0.37006000000000194</c:v>
                </c:pt>
                <c:pt idx="677">
                  <c:v>0.38643100000000002</c:v>
                </c:pt>
                <c:pt idx="678">
                  <c:v>0.402393</c:v>
                </c:pt>
                <c:pt idx="679">
                  <c:v>0.41788700000000217</c:v>
                </c:pt>
                <c:pt idx="680">
                  <c:v>0.43291400000000252</c:v>
                </c:pt>
                <c:pt idx="681">
                  <c:v>0.44750400000000096</c:v>
                </c:pt>
                <c:pt idx="682">
                  <c:v>0.46165700000000004</c:v>
                </c:pt>
                <c:pt idx="683">
                  <c:v>0.47531500000000032</c:v>
                </c:pt>
                <c:pt idx="684">
                  <c:v>0.48856800000000195</c:v>
                </c:pt>
                <c:pt idx="685">
                  <c:v>0.501355</c:v>
                </c:pt>
                <c:pt idx="686">
                  <c:v>0.5137389999999995</c:v>
                </c:pt>
                <c:pt idx="687">
                  <c:v>0.52569100000000435</c:v>
                </c:pt>
                <c:pt idx="688">
                  <c:v>0.53727000000000003</c:v>
                </c:pt>
                <c:pt idx="689">
                  <c:v>0.54844800000000005</c:v>
                </c:pt>
                <c:pt idx="690">
                  <c:v>0.55925400000000003</c:v>
                </c:pt>
                <c:pt idx="691">
                  <c:v>0.56972000000000433</c:v>
                </c:pt>
                <c:pt idx="692">
                  <c:v>0.57987699999999998</c:v>
                </c:pt>
                <c:pt idx="693">
                  <c:v>0.58972500000000272</c:v>
                </c:pt>
                <c:pt idx="694">
                  <c:v>0.59926499999999649</c:v>
                </c:pt>
                <c:pt idx="695">
                  <c:v>0.60858800000000002</c:v>
                </c:pt>
                <c:pt idx="696">
                  <c:v>0.61760300000000434</c:v>
                </c:pt>
                <c:pt idx="697">
                  <c:v>0.62643199999999999</c:v>
                </c:pt>
                <c:pt idx="698">
                  <c:v>0.63501399999999997</c:v>
                </c:pt>
                <c:pt idx="699">
                  <c:v>0.64344200000000062</c:v>
                </c:pt>
                <c:pt idx="700">
                  <c:v>0.65165400000000584</c:v>
                </c:pt>
                <c:pt idx="701">
                  <c:v>0.65974200000000505</c:v>
                </c:pt>
                <c:pt idx="702">
                  <c:v>0.66764500000000893</c:v>
                </c:pt>
                <c:pt idx="703">
                  <c:v>0.67539400000000505</c:v>
                </c:pt>
                <c:pt idx="704">
                  <c:v>0.68301900000000226</c:v>
                </c:pt>
                <c:pt idx="705">
                  <c:v>0.69046000000000063</c:v>
                </c:pt>
                <c:pt idx="706">
                  <c:v>0.69780800000000343</c:v>
                </c:pt>
                <c:pt idx="707">
                  <c:v>0.70497200000000004</c:v>
                </c:pt>
                <c:pt idx="708">
                  <c:v>0.71201300000000001</c:v>
                </c:pt>
                <c:pt idx="709">
                  <c:v>0.71886899999999998</c:v>
                </c:pt>
                <c:pt idx="710">
                  <c:v>0.72557199999999999</c:v>
                </c:pt>
                <c:pt idx="711">
                  <c:v>0.73209000000000435</c:v>
                </c:pt>
                <c:pt idx="712">
                  <c:v>0.7383950000000048</c:v>
                </c:pt>
                <c:pt idx="713">
                  <c:v>0.74451500000000004</c:v>
                </c:pt>
                <c:pt idx="714">
                  <c:v>0.75042100000000433</c:v>
                </c:pt>
                <c:pt idx="715">
                  <c:v>0.75611300000000004</c:v>
                </c:pt>
                <c:pt idx="716">
                  <c:v>0.76149900000000503</c:v>
                </c:pt>
                <c:pt idx="717">
                  <c:v>0.76658000000000004</c:v>
                </c:pt>
                <c:pt idx="718">
                  <c:v>0.77132500000000304</c:v>
                </c:pt>
                <c:pt idx="719">
                  <c:v>0.77576400000000245</c:v>
                </c:pt>
                <c:pt idx="720">
                  <c:v>0.77980700000000291</c:v>
                </c:pt>
                <c:pt idx="721">
                  <c:v>0.78348299999999427</c:v>
                </c:pt>
                <c:pt idx="722">
                  <c:v>0.78673300000000002</c:v>
                </c:pt>
                <c:pt idx="723">
                  <c:v>0.78949400000000003</c:v>
                </c:pt>
                <c:pt idx="724">
                  <c:v>0.79182799999999998</c:v>
                </c:pt>
                <c:pt idx="725">
                  <c:v>0.79367500000000435</c:v>
                </c:pt>
                <c:pt idx="726">
                  <c:v>0.79497300000000004</c:v>
                </c:pt>
                <c:pt idx="727">
                  <c:v>0.79572299999999996</c:v>
                </c:pt>
                <c:pt idx="728">
                  <c:v>0.79592399999999996</c:v>
                </c:pt>
                <c:pt idx="729">
                  <c:v>0.795547</c:v>
                </c:pt>
                <c:pt idx="730">
                  <c:v>0.79459000000000002</c:v>
                </c:pt>
                <c:pt idx="731">
                  <c:v>0.79299399999999998</c:v>
                </c:pt>
                <c:pt idx="732">
                  <c:v>0.79078899999999996</c:v>
                </c:pt>
                <c:pt idx="733">
                  <c:v>0.78800499999999996</c:v>
                </c:pt>
                <c:pt idx="734">
                  <c:v>0.784551</c:v>
                </c:pt>
                <c:pt idx="735">
                  <c:v>0.78045799999999566</c:v>
                </c:pt>
                <c:pt idx="736">
                  <c:v>0.77575600000000244</c:v>
                </c:pt>
                <c:pt idx="737">
                  <c:v>0.77041399999999705</c:v>
                </c:pt>
                <c:pt idx="738">
                  <c:v>0.764463</c:v>
                </c:pt>
                <c:pt idx="739">
                  <c:v>0.75796399999999997</c:v>
                </c:pt>
                <c:pt idx="740">
                  <c:v>0.75085500000000505</c:v>
                </c:pt>
                <c:pt idx="741">
                  <c:v>0.74322900000000502</c:v>
                </c:pt>
                <c:pt idx="742">
                  <c:v>0.73502400000000434</c:v>
                </c:pt>
                <c:pt idx="743">
                  <c:v>0.72636199999999951</c:v>
                </c:pt>
                <c:pt idx="744">
                  <c:v>0.71724200000000005</c:v>
                </c:pt>
                <c:pt idx="745">
                  <c:v>0.70766499999999999</c:v>
                </c:pt>
                <c:pt idx="746">
                  <c:v>0.69769200000000431</c:v>
                </c:pt>
                <c:pt idx="747">
                  <c:v>0.6873819999999996</c:v>
                </c:pt>
                <c:pt idx="748">
                  <c:v>0.67676800000000503</c:v>
                </c:pt>
                <c:pt idx="749">
                  <c:v>0.66587800000000663</c:v>
                </c:pt>
                <c:pt idx="750">
                  <c:v>0.65474300000000585</c:v>
                </c:pt>
                <c:pt idx="751">
                  <c:v>0.64345500000000388</c:v>
                </c:pt>
                <c:pt idx="752">
                  <c:v>0.63198299999999996</c:v>
                </c:pt>
                <c:pt idx="753">
                  <c:v>0.62041800000000003</c:v>
                </c:pt>
                <c:pt idx="754">
                  <c:v>0.60873000000000388</c:v>
                </c:pt>
                <c:pt idx="755">
                  <c:v>0.59706999999999777</c:v>
                </c:pt>
                <c:pt idx="756">
                  <c:v>0.58537899999999743</c:v>
                </c:pt>
                <c:pt idx="757">
                  <c:v>0.573685000000004</c:v>
                </c:pt>
                <c:pt idx="758">
                  <c:v>0.5621119999999995</c:v>
                </c:pt>
                <c:pt idx="759">
                  <c:v>0.55056699999999426</c:v>
                </c:pt>
                <c:pt idx="760">
                  <c:v>0.53914099999999998</c:v>
                </c:pt>
                <c:pt idx="761">
                  <c:v>0.5278659999999995</c:v>
                </c:pt>
                <c:pt idx="762">
                  <c:v>0.5166809999999995</c:v>
                </c:pt>
                <c:pt idx="763">
                  <c:v>0.50564500000000434</c:v>
                </c:pt>
                <c:pt idx="764">
                  <c:v>0.49472800000000194</c:v>
                </c:pt>
                <c:pt idx="765">
                  <c:v>0.48399200000000031</c:v>
                </c:pt>
                <c:pt idx="766">
                  <c:v>0.47337400000000251</c:v>
                </c:pt>
                <c:pt idx="767">
                  <c:v>0.46293600000000001</c:v>
                </c:pt>
                <c:pt idx="768">
                  <c:v>0.4526170000000001</c:v>
                </c:pt>
                <c:pt idx="769">
                  <c:v>0.44235500000000083</c:v>
                </c:pt>
                <c:pt idx="770">
                  <c:v>0.43221200000000032</c:v>
                </c:pt>
                <c:pt idx="771">
                  <c:v>0.42215600000000031</c:v>
                </c:pt>
                <c:pt idx="772">
                  <c:v>0.412157</c:v>
                </c:pt>
                <c:pt idx="773">
                  <c:v>0.40212300000000001</c:v>
                </c:pt>
                <c:pt idx="774">
                  <c:v>0.39214500000000002</c:v>
                </c:pt>
                <c:pt idx="775">
                  <c:v>0.38210100000000002</c:v>
                </c:pt>
                <c:pt idx="776">
                  <c:v>0.37202100000000032</c:v>
                </c:pt>
                <c:pt idx="777">
                  <c:v>0.36184400000000194</c:v>
                </c:pt>
                <c:pt idx="778">
                  <c:v>0.35150800000000032</c:v>
                </c:pt>
                <c:pt idx="779">
                  <c:v>0.34104400000000096</c:v>
                </c:pt>
                <c:pt idx="780">
                  <c:v>0.33055200000000218</c:v>
                </c:pt>
                <c:pt idx="781">
                  <c:v>0.31993700000000008</c:v>
                </c:pt>
                <c:pt idx="782">
                  <c:v>0.30904500000000001</c:v>
                </c:pt>
                <c:pt idx="783">
                  <c:v>0.29790500000000031</c:v>
                </c:pt>
                <c:pt idx="784">
                  <c:v>0.28649000000000002</c:v>
                </c:pt>
                <c:pt idx="785">
                  <c:v>0.27482600000000235</c:v>
                </c:pt>
                <c:pt idx="786">
                  <c:v>0.26279400000000003</c:v>
                </c:pt>
                <c:pt idx="787">
                  <c:v>0.25045400000000001</c:v>
                </c:pt>
                <c:pt idx="788">
                  <c:v>0.23780599999999999</c:v>
                </c:pt>
                <c:pt idx="789">
                  <c:v>0.22482000000000021</c:v>
                </c:pt>
                <c:pt idx="790">
                  <c:v>0.21152499999999999</c:v>
                </c:pt>
                <c:pt idx="791">
                  <c:v>0.19789200000000068</c:v>
                </c:pt>
                <c:pt idx="792">
                  <c:v>0.18398000000000114</c:v>
                </c:pt>
                <c:pt idx="793">
                  <c:v>0.16979100000000114</c:v>
                </c:pt>
                <c:pt idx="794">
                  <c:v>0.15529200000000137</c:v>
                </c:pt>
                <c:pt idx="795">
                  <c:v>0.14060500000000001</c:v>
                </c:pt>
                <c:pt idx="796">
                  <c:v>0.12570100000000001</c:v>
                </c:pt>
                <c:pt idx="797">
                  <c:v>0.11061000000000012</c:v>
                </c:pt>
                <c:pt idx="798">
                  <c:v>9.5392000000000005E-2</c:v>
                </c:pt>
                <c:pt idx="799">
                  <c:v>8.0107100000000028E-2</c:v>
                </c:pt>
                <c:pt idx="800">
                  <c:v>6.4757500000000523E-2</c:v>
                </c:pt>
                <c:pt idx="801">
                  <c:v>4.9402600000000699E-2</c:v>
                </c:pt>
                <c:pt idx="802">
                  <c:v>3.4134499999999998E-2</c:v>
                </c:pt>
                <c:pt idx="803">
                  <c:v>1.8952800000000134E-2</c:v>
                </c:pt>
                <c:pt idx="804">
                  <c:v>3.9197499999999996E-3</c:v>
                </c:pt>
                <c:pt idx="805">
                  <c:v>-1.08749E-2</c:v>
                </c:pt>
                <c:pt idx="806">
                  <c:v>-2.5428099999999988E-2</c:v>
                </c:pt>
                <c:pt idx="807">
                  <c:v>-3.9620000000000002E-2</c:v>
                </c:pt>
                <c:pt idx="808">
                  <c:v>-5.3450100000000014E-2</c:v>
                </c:pt>
                <c:pt idx="809">
                  <c:v>-6.6855499999999998E-2</c:v>
                </c:pt>
                <c:pt idx="810">
                  <c:v>-7.9745800000000033E-2</c:v>
                </c:pt>
                <c:pt idx="811">
                  <c:v>-9.2089500000000032E-2</c:v>
                </c:pt>
                <c:pt idx="812">
                  <c:v>-0.10388699999999998</c:v>
                </c:pt>
                <c:pt idx="813">
                  <c:v>-0.11504499999999999</c:v>
                </c:pt>
                <c:pt idx="814">
                  <c:v>-0.12556400000000001</c:v>
                </c:pt>
                <c:pt idx="815">
                  <c:v>-0.135352</c:v>
                </c:pt>
                <c:pt idx="816">
                  <c:v>-0.14440800000000117</c:v>
                </c:pt>
                <c:pt idx="817">
                  <c:v>-0.15273400000000117</c:v>
                </c:pt>
                <c:pt idx="818">
                  <c:v>-0.16026600000000088</c:v>
                </c:pt>
                <c:pt idx="819">
                  <c:v>-0.16700500000000054</c:v>
                </c:pt>
                <c:pt idx="820">
                  <c:v>-0.17292000000000021</c:v>
                </c:pt>
                <c:pt idx="821">
                  <c:v>-0.17804100000000117</c:v>
                </c:pt>
                <c:pt idx="822">
                  <c:v>-0.18233800000000044</c:v>
                </c:pt>
                <c:pt idx="823">
                  <c:v>-0.18581100000000103</c:v>
                </c:pt>
                <c:pt idx="824">
                  <c:v>-0.18849000000000157</c:v>
                </c:pt>
                <c:pt idx="825">
                  <c:v>-0.19037599999999991</c:v>
                </c:pt>
                <c:pt idx="826">
                  <c:v>-0.19149800000000142</c:v>
                </c:pt>
                <c:pt idx="827">
                  <c:v>-0.19185600000000044</c:v>
                </c:pt>
                <c:pt idx="828">
                  <c:v>-0.19148200000000068</c:v>
                </c:pt>
                <c:pt idx="829">
                  <c:v>-0.19040600000000088</c:v>
                </c:pt>
                <c:pt idx="830">
                  <c:v>-0.18868799999999999</c:v>
                </c:pt>
                <c:pt idx="831">
                  <c:v>-0.18633000000000041</c:v>
                </c:pt>
                <c:pt idx="832">
                  <c:v>-0.18339200000000044</c:v>
                </c:pt>
                <c:pt idx="833">
                  <c:v>-0.17993600000000137</c:v>
                </c:pt>
                <c:pt idx="834">
                  <c:v>-0.17599200000000123</c:v>
                </c:pt>
                <c:pt idx="835">
                  <c:v>-0.17159099999999999</c:v>
                </c:pt>
                <c:pt idx="836">
                  <c:v>-0.16676300000000094</c:v>
                </c:pt>
                <c:pt idx="837">
                  <c:v>-0.16163100000000041</c:v>
                </c:pt>
                <c:pt idx="838">
                  <c:v>-0.15616500000000041</c:v>
                </c:pt>
                <c:pt idx="839">
                  <c:v>-0.15042500000000103</c:v>
                </c:pt>
                <c:pt idx="840">
                  <c:v>-0.14450299999999999</c:v>
                </c:pt>
                <c:pt idx="841">
                  <c:v>-0.13840000000000041</c:v>
                </c:pt>
                <c:pt idx="842">
                  <c:v>-0.13214600000000001</c:v>
                </c:pt>
                <c:pt idx="843">
                  <c:v>-0.125832</c:v>
                </c:pt>
                <c:pt idx="844">
                  <c:v>-0.11945799999999958</c:v>
                </c:pt>
                <c:pt idx="845">
                  <c:v>-0.11305699999999999</c:v>
                </c:pt>
                <c:pt idx="846">
                  <c:v>-0.106687</c:v>
                </c:pt>
                <c:pt idx="847">
                  <c:v>-0.10034899999999933</c:v>
                </c:pt>
                <c:pt idx="848">
                  <c:v>-9.4103400000000045E-2</c:v>
                </c:pt>
                <c:pt idx="849">
                  <c:v>-8.7982400000000016E-2</c:v>
                </c:pt>
                <c:pt idx="850">
                  <c:v>-8.1954200000000227E-2</c:v>
                </c:pt>
                <c:pt idx="851">
                  <c:v>-7.6048399999999988E-2</c:v>
                </c:pt>
                <c:pt idx="852">
                  <c:v>-7.0357700000000453E-2</c:v>
                </c:pt>
                <c:pt idx="853">
                  <c:v>-6.4790600000000864E-2</c:v>
                </c:pt>
                <c:pt idx="854">
                  <c:v>-5.943770000000053E-2</c:v>
                </c:pt>
                <c:pt idx="855">
                  <c:v>-5.4298700000000338E-2</c:v>
                </c:pt>
                <c:pt idx="856">
                  <c:v>-4.9343300000000034E-2</c:v>
                </c:pt>
                <c:pt idx="857">
                  <c:v>-4.4602200000000425E-2</c:v>
                </c:pt>
                <c:pt idx="858">
                  <c:v>-4.0074799999999994E-2</c:v>
                </c:pt>
                <c:pt idx="859">
                  <c:v>-3.5792199999999996E-2</c:v>
                </c:pt>
                <c:pt idx="860">
                  <c:v>-3.1722300000000002E-2</c:v>
                </c:pt>
                <c:pt idx="861">
                  <c:v>-2.7866300000000215E-2</c:v>
                </c:pt>
                <c:pt idx="862">
                  <c:v>-2.4193200000000012E-2</c:v>
                </c:pt>
                <c:pt idx="863">
                  <c:v>-2.0733499999999998E-2</c:v>
                </c:pt>
                <c:pt idx="864">
                  <c:v>-1.7517400000000068E-2</c:v>
                </c:pt>
                <c:pt idx="865">
                  <c:v>-1.4544600000000001E-2</c:v>
                </c:pt>
                <c:pt idx="866">
                  <c:v>-1.1815500000000107E-2</c:v>
                </c:pt>
                <c:pt idx="867">
                  <c:v>-9.3292500000000268E-3</c:v>
                </c:pt>
                <c:pt idx="868">
                  <c:v>-7.0251500000000034E-3</c:v>
                </c:pt>
                <c:pt idx="869">
                  <c:v>-4.9952300000000458E-3</c:v>
                </c:pt>
                <c:pt idx="870">
                  <c:v>-3.2383900000000371E-3</c:v>
                </c:pt>
                <c:pt idx="871">
                  <c:v>-1.6640900000000161E-3</c:v>
                </c:pt>
                <c:pt idx="872">
                  <c:v>-3.9339600000000343E-4</c:v>
                </c:pt>
                <c:pt idx="873">
                  <c:v>6.6496400000000888E-4</c:v>
                </c:pt>
                <c:pt idx="874">
                  <c:v>1.4502400000000098E-3</c:v>
                </c:pt>
                <c:pt idx="875">
                  <c:v>1.9315600000000092E-3</c:v>
                </c:pt>
                <c:pt idx="876">
                  <c:v>2.2005300000000378E-3</c:v>
                </c:pt>
                <c:pt idx="877">
                  <c:v>2.165140000000015E-3</c:v>
                </c:pt>
                <c:pt idx="878">
                  <c:v>1.8268800000000151E-3</c:v>
                </c:pt>
                <c:pt idx="879">
                  <c:v>1.2148200000000001E-3</c:v>
                </c:pt>
                <c:pt idx="880">
                  <c:v>2.9989100000000297E-4</c:v>
                </c:pt>
                <c:pt idx="881">
                  <c:v>-9.4994800000001458E-4</c:v>
                </c:pt>
                <c:pt idx="882">
                  <c:v>-2.5030200000000298E-3</c:v>
                </c:pt>
                <c:pt idx="883">
                  <c:v>-4.3909999999999999E-3</c:v>
                </c:pt>
                <c:pt idx="884">
                  <c:v>-6.6429400000000034E-3</c:v>
                </c:pt>
                <c:pt idx="885">
                  <c:v>-9.2294000000000247E-3</c:v>
                </c:pt>
                <c:pt idx="886">
                  <c:v>-1.2181000000000023E-2</c:v>
                </c:pt>
                <c:pt idx="887">
                  <c:v>-1.5466700000000083E-2</c:v>
                </c:pt>
                <c:pt idx="888">
                  <c:v>-1.9147299999999999E-2</c:v>
                </c:pt>
                <c:pt idx="889">
                  <c:v>-2.3192899999999978E-2</c:v>
                </c:pt>
                <c:pt idx="890">
                  <c:v>-2.7604400000000109E-2</c:v>
                </c:pt>
                <c:pt idx="891">
                  <c:v>-3.2381000000000243E-2</c:v>
                </c:pt>
                <c:pt idx="892">
                  <c:v>-3.7552800000000178E-2</c:v>
                </c:pt>
                <c:pt idx="893">
                  <c:v>-4.309040000000041E-2</c:v>
                </c:pt>
                <c:pt idx="894">
                  <c:v>-4.8963000000000034E-2</c:v>
                </c:pt>
                <c:pt idx="895">
                  <c:v>-5.5231500000000003E-2</c:v>
                </c:pt>
                <c:pt idx="896">
                  <c:v>-6.1805199999999984E-2</c:v>
                </c:pt>
                <c:pt idx="897">
                  <c:v>-6.8744300000000022E-2</c:v>
                </c:pt>
                <c:pt idx="898">
                  <c:v>-7.5988800000000023E-2</c:v>
                </c:pt>
                <c:pt idx="899">
                  <c:v>-8.3569400000000862E-2</c:v>
                </c:pt>
                <c:pt idx="900">
                  <c:v>-9.1393700000000008E-2</c:v>
                </c:pt>
                <c:pt idx="901">
                  <c:v>-9.9523700000000409E-2</c:v>
                </c:pt>
                <c:pt idx="902">
                  <c:v>-0.10786800000000002</c:v>
                </c:pt>
                <c:pt idx="903">
                  <c:v>-0.11642600000000074</c:v>
                </c:pt>
                <c:pt idx="904">
                  <c:v>-0.125198</c:v>
                </c:pt>
                <c:pt idx="905">
                  <c:v>-0.13412399999999997</c:v>
                </c:pt>
                <c:pt idx="906">
                  <c:v>-0.14320300000000041</c:v>
                </c:pt>
                <c:pt idx="907">
                  <c:v>-0.15234400000000117</c:v>
                </c:pt>
                <c:pt idx="908">
                  <c:v>-0.16157800000000044</c:v>
                </c:pt>
                <c:pt idx="909">
                  <c:v>-0.170873</c:v>
                </c:pt>
                <c:pt idx="910">
                  <c:v>-0.18013899999999999</c:v>
                </c:pt>
                <c:pt idx="911">
                  <c:v>-0.18940600000000157</c:v>
                </c:pt>
                <c:pt idx="912">
                  <c:v>-0.19864300000000054</c:v>
                </c:pt>
                <c:pt idx="913">
                  <c:v>-0.20776000000000044</c:v>
                </c:pt>
                <c:pt idx="914">
                  <c:v>-0.21675500000000103</c:v>
                </c:pt>
                <c:pt idx="915">
                  <c:v>-0.22562800000000041</c:v>
                </c:pt>
                <c:pt idx="916">
                  <c:v>-0.23432</c:v>
                </c:pt>
                <c:pt idx="917">
                  <c:v>-0.24282899999999999</c:v>
                </c:pt>
                <c:pt idx="918">
                  <c:v>-0.25109399999999998</c:v>
                </c:pt>
                <c:pt idx="919">
                  <c:v>-0.25914699999999996</c:v>
                </c:pt>
                <c:pt idx="920">
                  <c:v>-0.26692500000000002</c:v>
                </c:pt>
                <c:pt idx="921">
                  <c:v>-0.27446000000000031</c:v>
                </c:pt>
                <c:pt idx="922">
                  <c:v>-0.28168900000000002</c:v>
                </c:pt>
                <c:pt idx="923">
                  <c:v>-0.28861400000000031</c:v>
                </c:pt>
                <c:pt idx="924">
                  <c:v>-0.295296</c:v>
                </c:pt>
                <c:pt idx="925">
                  <c:v>-0.30164000000000002</c:v>
                </c:pt>
                <c:pt idx="926">
                  <c:v>-0.30771200000000032</c:v>
                </c:pt>
                <c:pt idx="927">
                  <c:v>-0.31350800000000217</c:v>
                </c:pt>
                <c:pt idx="928">
                  <c:v>-0.31899900000000031</c:v>
                </c:pt>
                <c:pt idx="929">
                  <c:v>-0.32424600000000031</c:v>
                </c:pt>
                <c:pt idx="930">
                  <c:v>-0.32921800000000218</c:v>
                </c:pt>
                <c:pt idx="931">
                  <c:v>-0.33397700000000252</c:v>
                </c:pt>
                <c:pt idx="932">
                  <c:v>-0.33852100000000251</c:v>
                </c:pt>
                <c:pt idx="933">
                  <c:v>-0.34288300000000227</c:v>
                </c:pt>
                <c:pt idx="934">
                  <c:v>-0.34706100000000095</c:v>
                </c:pt>
                <c:pt idx="935">
                  <c:v>-0.35114800000000002</c:v>
                </c:pt>
                <c:pt idx="936">
                  <c:v>-0.35511200000000032</c:v>
                </c:pt>
                <c:pt idx="937">
                  <c:v>-0.35898500000000194</c:v>
                </c:pt>
              </c:numCache>
            </c:numRef>
          </c:yVal>
          <c:smooth val="1"/>
        </c:ser>
        <c:ser>
          <c:idx val="5"/>
          <c:order val="5"/>
          <c:tx>
            <c:v>7 mm</c:v>
          </c:tx>
          <c:spPr>
            <a:ln w="25400"/>
          </c:spPr>
          <c:marker>
            <c:symbol val="none"/>
          </c:marker>
          <c:xVal>
            <c:numRef>
              <c:f>'Ident 0 - admodel01'!$M$5:$M$942</c:f>
              <c:numCache>
                <c:formatCode>General</c:formatCode>
                <c:ptCount val="938"/>
                <c:pt idx="0">
                  <c:v>0</c:v>
                </c:pt>
                <c:pt idx="1">
                  <c:v>1.1000000000000173E-5</c:v>
                </c:pt>
                <c:pt idx="2">
                  <c:v>2.3100000000000118E-5</c:v>
                </c:pt>
                <c:pt idx="3">
                  <c:v>3.6410000000000453E-5</c:v>
                </c:pt>
                <c:pt idx="4">
                  <c:v>5.1051000000000342E-5</c:v>
                </c:pt>
                <c:pt idx="5">
                  <c:v>6.7156100000000744E-5</c:v>
                </c:pt>
                <c:pt idx="6">
                  <c:v>8.4871700000000558E-5</c:v>
                </c:pt>
                <c:pt idx="7">
                  <c:v>1.0435900000000001E-4</c:v>
                </c:pt>
                <c:pt idx="8">
                  <c:v>1.2579500000000084E-4</c:v>
                </c:pt>
                <c:pt idx="9">
                  <c:v>1.4937400000000084E-4</c:v>
                </c:pt>
                <c:pt idx="10">
                  <c:v>1.7531200000000112E-4</c:v>
                </c:pt>
                <c:pt idx="11">
                  <c:v>2.0384300000000205E-4</c:v>
                </c:pt>
                <c:pt idx="12">
                  <c:v>2.3522699999999983E-4</c:v>
                </c:pt>
                <c:pt idx="13">
                  <c:v>2.6975000000000349E-4</c:v>
                </c:pt>
                <c:pt idx="14">
                  <c:v>3.0772500000000251E-4</c:v>
                </c:pt>
                <c:pt idx="15">
                  <c:v>3.4949700000000308E-4</c:v>
                </c:pt>
                <c:pt idx="16">
                  <c:v>3.9544700000000282E-4</c:v>
                </c:pt>
                <c:pt idx="17">
                  <c:v>4.4599200000000524E-4</c:v>
                </c:pt>
                <c:pt idx="18">
                  <c:v>5.0159100000000002E-4</c:v>
                </c:pt>
                <c:pt idx="19">
                  <c:v>5.6274999999999999E-4</c:v>
                </c:pt>
                <c:pt idx="20">
                  <c:v>6.3002500000000595E-4</c:v>
                </c:pt>
                <c:pt idx="21">
                  <c:v>7.0402800000000639E-4</c:v>
                </c:pt>
                <c:pt idx="22">
                  <c:v>7.8543000000000493E-4</c:v>
                </c:pt>
                <c:pt idx="23">
                  <c:v>8.7497400000000264E-4</c:v>
                </c:pt>
                <c:pt idx="24">
                  <c:v>9.7347100000000028E-4</c:v>
                </c:pt>
                <c:pt idx="25">
                  <c:v>1.0734700000000021E-3</c:v>
                </c:pt>
                <c:pt idx="26">
                  <c:v>1.17347000000001E-3</c:v>
                </c:pt>
                <c:pt idx="27">
                  <c:v>1.2734700000000038E-3</c:v>
                </c:pt>
                <c:pt idx="28">
                  <c:v>1.3734700000000068E-3</c:v>
                </c:pt>
                <c:pt idx="29">
                  <c:v>1.4734699999999999E-3</c:v>
                </c:pt>
                <c:pt idx="30">
                  <c:v>1.5734700000000093E-3</c:v>
                </c:pt>
                <c:pt idx="31">
                  <c:v>1.6834700000000126E-3</c:v>
                </c:pt>
                <c:pt idx="32">
                  <c:v>1.8044700000000131E-3</c:v>
                </c:pt>
                <c:pt idx="33">
                  <c:v>1.9375700000000117E-3</c:v>
                </c:pt>
                <c:pt idx="34">
                  <c:v>2.0839800000000326E-3</c:v>
                </c:pt>
                <c:pt idx="35">
                  <c:v>2.2450300000000289E-3</c:v>
                </c:pt>
                <c:pt idx="36">
                  <c:v>2.4221900000000207E-3</c:v>
                </c:pt>
                <c:pt idx="37">
                  <c:v>2.6170600000000196E-3</c:v>
                </c:pt>
                <c:pt idx="38">
                  <c:v>2.8314199999999981E-3</c:v>
                </c:pt>
                <c:pt idx="39">
                  <c:v>3.0672100000000298E-3</c:v>
                </c:pt>
                <c:pt idx="40">
                  <c:v>3.326590000000022E-3</c:v>
                </c:pt>
                <c:pt idx="41">
                  <c:v>3.6119000000000229E-3</c:v>
                </c:pt>
                <c:pt idx="42">
                  <c:v>3.9257400000000187E-3</c:v>
                </c:pt>
                <c:pt idx="43">
                  <c:v>4.2709700000000241E-3</c:v>
                </c:pt>
                <c:pt idx="44">
                  <c:v>4.6507199999999997E-3</c:v>
                </c:pt>
                <c:pt idx="45">
                  <c:v>5.0684400000000195E-3</c:v>
                </c:pt>
                <c:pt idx="46">
                  <c:v>5.5279400000000003E-3</c:v>
                </c:pt>
                <c:pt idx="47">
                  <c:v>6.0333900000000664E-3</c:v>
                </c:pt>
                <c:pt idx="48">
                  <c:v>6.5893800000000544E-3</c:v>
                </c:pt>
                <c:pt idx="49">
                  <c:v>7.2009700000000443E-3</c:v>
                </c:pt>
                <c:pt idx="50">
                  <c:v>7.8737200000000718E-3</c:v>
                </c:pt>
                <c:pt idx="51">
                  <c:v>8.6137500000000068E-3</c:v>
                </c:pt>
                <c:pt idx="52">
                  <c:v>9.4277700000000228E-3</c:v>
                </c:pt>
                <c:pt idx="53">
                  <c:v>1.0323200000000001E-2</c:v>
                </c:pt>
                <c:pt idx="54">
                  <c:v>1.1308200000000001E-2</c:v>
                </c:pt>
                <c:pt idx="55">
                  <c:v>1.2391600000000001E-2</c:v>
                </c:pt>
                <c:pt idx="56">
                  <c:v>1.3583500000000141E-2</c:v>
                </c:pt>
                <c:pt idx="57">
                  <c:v>1.4894500000000001E-2</c:v>
                </c:pt>
                <c:pt idx="58">
                  <c:v>1.6336600000000003E-2</c:v>
                </c:pt>
                <c:pt idx="59">
                  <c:v>1.7922900000000106E-2</c:v>
                </c:pt>
                <c:pt idx="60">
                  <c:v>1.9667800000000152E-2</c:v>
                </c:pt>
                <c:pt idx="61">
                  <c:v>2.1587300000000212E-2</c:v>
                </c:pt>
                <c:pt idx="62">
                  <c:v>2.36986E-2</c:v>
                </c:pt>
                <c:pt idx="63">
                  <c:v>2.6021200000000237E-2</c:v>
                </c:pt>
                <c:pt idx="64">
                  <c:v>2.8575900000000189E-2</c:v>
                </c:pt>
                <c:pt idx="65">
                  <c:v>3.1386200000000052E-2</c:v>
                </c:pt>
                <c:pt idx="66">
                  <c:v>3.4477400000000158E-2</c:v>
                </c:pt>
                <c:pt idx="67">
                  <c:v>3.787780000000044E-2</c:v>
                </c:pt>
                <c:pt idx="68">
                  <c:v>4.1618300000000004E-2</c:v>
                </c:pt>
                <c:pt idx="69">
                  <c:v>4.5732800000000379E-2</c:v>
                </c:pt>
                <c:pt idx="70">
                  <c:v>5.0258700000000003E-2</c:v>
                </c:pt>
                <c:pt idx="71">
                  <c:v>5.5237200000000132E-2</c:v>
                </c:pt>
                <c:pt idx="72">
                  <c:v>6.0713600000000749E-2</c:v>
                </c:pt>
                <c:pt idx="73">
                  <c:v>6.6737599999999994E-2</c:v>
                </c:pt>
                <c:pt idx="74">
                  <c:v>7.3364000000000429E-2</c:v>
                </c:pt>
                <c:pt idx="75">
                  <c:v>8.0653100000000047E-2</c:v>
                </c:pt>
                <c:pt idx="76">
                  <c:v>8.8671000000000597E-2</c:v>
                </c:pt>
                <c:pt idx="77">
                  <c:v>9.7490800000000044E-2</c:v>
                </c:pt>
                <c:pt idx="78">
                  <c:v>0.10719300000000077</c:v>
                </c:pt>
                <c:pt idx="79">
                  <c:v>0.11786400000000036</c:v>
                </c:pt>
                <c:pt idx="80">
                  <c:v>0.129604</c:v>
                </c:pt>
                <c:pt idx="81">
                  <c:v>0.14150900000000041</c:v>
                </c:pt>
                <c:pt idx="82">
                  <c:v>0.15341400000000174</c:v>
                </c:pt>
                <c:pt idx="83">
                  <c:v>0.16531900000000094</c:v>
                </c:pt>
                <c:pt idx="84">
                  <c:v>0.17722500000000024</c:v>
                </c:pt>
                <c:pt idx="85">
                  <c:v>0.18912999999999999</c:v>
                </c:pt>
                <c:pt idx="86">
                  <c:v>0.20103399999999999</c:v>
                </c:pt>
                <c:pt idx="87">
                  <c:v>0.21293900000000157</c:v>
                </c:pt>
                <c:pt idx="88">
                  <c:v>0.22484400000000088</c:v>
                </c:pt>
                <c:pt idx="89">
                  <c:v>0.23674800000000137</c:v>
                </c:pt>
                <c:pt idx="90">
                  <c:v>0.24865199999999998</c:v>
                </c:pt>
                <c:pt idx="91">
                  <c:v>0.26055600000000001</c:v>
                </c:pt>
                <c:pt idx="92">
                  <c:v>0.27246000000000031</c:v>
                </c:pt>
                <c:pt idx="93">
                  <c:v>0.28455000000000008</c:v>
                </c:pt>
                <c:pt idx="94">
                  <c:v>0.29663900000000004</c:v>
                </c:pt>
                <c:pt idx="95">
                  <c:v>0.30872900000000031</c:v>
                </c:pt>
                <c:pt idx="96">
                  <c:v>0.32081800000000354</c:v>
                </c:pt>
                <c:pt idx="97">
                  <c:v>0.33290700000000217</c:v>
                </c:pt>
                <c:pt idx="98">
                  <c:v>0.34499600000000114</c:v>
                </c:pt>
                <c:pt idx="99">
                  <c:v>0.35708500000000032</c:v>
                </c:pt>
                <c:pt idx="100">
                  <c:v>0.36917300000000008</c:v>
                </c:pt>
                <c:pt idx="101">
                  <c:v>0.38126200000000032</c:v>
                </c:pt>
                <c:pt idx="102">
                  <c:v>0.39335100000000217</c:v>
                </c:pt>
                <c:pt idx="103">
                  <c:v>0.40544000000000002</c:v>
                </c:pt>
                <c:pt idx="104">
                  <c:v>0.41752900000000032</c:v>
                </c:pt>
                <c:pt idx="105">
                  <c:v>0.42961700000000008</c:v>
                </c:pt>
                <c:pt idx="106">
                  <c:v>0.44170600000000032</c:v>
                </c:pt>
                <c:pt idx="107">
                  <c:v>0.45379499999999995</c:v>
                </c:pt>
                <c:pt idx="108">
                  <c:v>0.46588300000000032</c:v>
                </c:pt>
                <c:pt idx="109">
                  <c:v>0.47797200000000217</c:v>
                </c:pt>
                <c:pt idx="110">
                  <c:v>0.49006000000000038</c:v>
                </c:pt>
                <c:pt idx="111">
                  <c:v>0.50214800000000004</c:v>
                </c:pt>
                <c:pt idx="112">
                  <c:v>0.51423599999999958</c:v>
                </c:pt>
                <c:pt idx="113">
                  <c:v>0.52632400000000001</c:v>
                </c:pt>
                <c:pt idx="114">
                  <c:v>0.53841199999999956</c:v>
                </c:pt>
                <c:pt idx="115">
                  <c:v>0.55049999999999999</c:v>
                </c:pt>
                <c:pt idx="116">
                  <c:v>0.56258800000000009</c:v>
                </c:pt>
                <c:pt idx="117">
                  <c:v>0.57467499999999994</c:v>
                </c:pt>
                <c:pt idx="118">
                  <c:v>0.58676199999999967</c:v>
                </c:pt>
                <c:pt idx="119">
                  <c:v>0.59885000000000166</c:v>
                </c:pt>
                <c:pt idx="120">
                  <c:v>0.61093699999999951</c:v>
                </c:pt>
                <c:pt idx="121">
                  <c:v>0.62302400000000446</c:v>
                </c:pt>
                <c:pt idx="122">
                  <c:v>0.63511100000000065</c:v>
                </c:pt>
                <c:pt idx="123">
                  <c:v>0.64719799999999994</c:v>
                </c:pt>
                <c:pt idx="124">
                  <c:v>0.65928500000000434</c:v>
                </c:pt>
                <c:pt idx="125">
                  <c:v>0.67137200000000063</c:v>
                </c:pt>
                <c:pt idx="126">
                  <c:v>0.68345899999999971</c:v>
                </c:pt>
                <c:pt idx="127">
                  <c:v>0.69554600000000166</c:v>
                </c:pt>
                <c:pt idx="128">
                  <c:v>0.70763300000000062</c:v>
                </c:pt>
                <c:pt idx="129">
                  <c:v>0.71972000000000502</c:v>
                </c:pt>
                <c:pt idx="130">
                  <c:v>0.73180699999999999</c:v>
                </c:pt>
                <c:pt idx="131">
                  <c:v>0.74389500000000686</c:v>
                </c:pt>
                <c:pt idx="132">
                  <c:v>0.75598199999999993</c:v>
                </c:pt>
                <c:pt idx="133">
                  <c:v>0.76806900000000422</c:v>
                </c:pt>
                <c:pt idx="134">
                  <c:v>0.78015599999999996</c:v>
                </c:pt>
                <c:pt idx="135">
                  <c:v>0.7922439999999995</c:v>
                </c:pt>
                <c:pt idx="136">
                  <c:v>0.80433100000000002</c:v>
                </c:pt>
                <c:pt idx="137">
                  <c:v>0.81641799999999565</c:v>
                </c:pt>
                <c:pt idx="138">
                  <c:v>0.82850500000000005</c:v>
                </c:pt>
                <c:pt idx="139">
                  <c:v>0.84059300000000003</c:v>
                </c:pt>
                <c:pt idx="140">
                  <c:v>0.85268000000000388</c:v>
                </c:pt>
                <c:pt idx="141">
                  <c:v>0.86476700000000062</c:v>
                </c:pt>
                <c:pt idx="142">
                  <c:v>0.87685499999999994</c:v>
                </c:pt>
                <c:pt idx="143">
                  <c:v>0.8889420000000019</c:v>
                </c:pt>
                <c:pt idx="144">
                  <c:v>0.90103</c:v>
                </c:pt>
                <c:pt idx="145">
                  <c:v>0.91311699999999496</c:v>
                </c:pt>
                <c:pt idx="146">
                  <c:v>0.92520500000000061</c:v>
                </c:pt>
                <c:pt idx="147">
                  <c:v>0.93729200000000001</c:v>
                </c:pt>
                <c:pt idx="148">
                  <c:v>0.94937899999999997</c:v>
                </c:pt>
                <c:pt idx="149">
                  <c:v>0.96146599999999949</c:v>
                </c:pt>
                <c:pt idx="150">
                  <c:v>0.97355199999999809</c:v>
                </c:pt>
                <c:pt idx="151">
                  <c:v>0.98563800000000001</c:v>
                </c:pt>
                <c:pt idx="152">
                  <c:v>0.9977239999999995</c:v>
                </c:pt>
                <c:pt idx="153">
                  <c:v>1.0098099999999905</c:v>
                </c:pt>
                <c:pt idx="154">
                  <c:v>1.0218899999999922</c:v>
                </c:pt>
                <c:pt idx="155">
                  <c:v>1.0339799999999915</c:v>
                </c:pt>
                <c:pt idx="156">
                  <c:v>1.04606</c:v>
                </c:pt>
                <c:pt idx="157">
                  <c:v>1.0581500000000001</c:v>
                </c:pt>
                <c:pt idx="158">
                  <c:v>1.07023</c:v>
                </c:pt>
                <c:pt idx="159">
                  <c:v>1.0823199999999999</c:v>
                </c:pt>
                <c:pt idx="160">
                  <c:v>1.0944</c:v>
                </c:pt>
                <c:pt idx="161">
                  <c:v>1.1064799999999999</c:v>
                </c:pt>
                <c:pt idx="162">
                  <c:v>1.11856</c:v>
                </c:pt>
                <c:pt idx="163">
                  <c:v>1.1306400000000001</c:v>
                </c:pt>
                <c:pt idx="164">
                  <c:v>1.14273</c:v>
                </c:pt>
                <c:pt idx="165">
                  <c:v>1.1548100000000001</c:v>
                </c:pt>
                <c:pt idx="166">
                  <c:v>1.16689</c:v>
                </c:pt>
                <c:pt idx="167">
                  <c:v>1.1789700000000001</c:v>
                </c:pt>
                <c:pt idx="168">
                  <c:v>1.1910499999999999</c:v>
                </c:pt>
                <c:pt idx="169">
                  <c:v>1.2031199999999922</c:v>
                </c:pt>
                <c:pt idx="170">
                  <c:v>1.2151999999999896</c:v>
                </c:pt>
                <c:pt idx="171">
                  <c:v>1.2272799999999924</c:v>
                </c:pt>
                <c:pt idx="172">
                  <c:v>1.2393599999999998</c:v>
                </c:pt>
                <c:pt idx="173">
                  <c:v>1.2514299999999889</c:v>
                </c:pt>
                <c:pt idx="174">
                  <c:v>1.2635099999999915</c:v>
                </c:pt>
                <c:pt idx="175">
                  <c:v>1.2755899999999998</c:v>
                </c:pt>
                <c:pt idx="176">
                  <c:v>1.2876599999999998</c:v>
                </c:pt>
                <c:pt idx="177">
                  <c:v>1.2997399999999912</c:v>
                </c:pt>
                <c:pt idx="178">
                  <c:v>1.3118099999999915</c:v>
                </c:pt>
                <c:pt idx="179">
                  <c:v>1.3238899999999998</c:v>
                </c:pt>
                <c:pt idx="180">
                  <c:v>1.3359599999999998</c:v>
                </c:pt>
                <c:pt idx="181">
                  <c:v>1.3480399999999999</c:v>
                </c:pt>
                <c:pt idx="182">
                  <c:v>1.3601100000000041</c:v>
                </c:pt>
                <c:pt idx="183">
                  <c:v>1.37219</c:v>
                </c:pt>
                <c:pt idx="184">
                  <c:v>1.38426</c:v>
                </c:pt>
                <c:pt idx="185">
                  <c:v>1.3963300000000001</c:v>
                </c:pt>
                <c:pt idx="186">
                  <c:v>1.4084099999999922</c:v>
                </c:pt>
                <c:pt idx="187">
                  <c:v>1.42048</c:v>
                </c:pt>
                <c:pt idx="188">
                  <c:v>1.4325599999999998</c:v>
                </c:pt>
                <c:pt idx="189">
                  <c:v>1.4446299999999901</c:v>
                </c:pt>
                <c:pt idx="190">
                  <c:v>1.4567099999999922</c:v>
                </c:pt>
                <c:pt idx="191">
                  <c:v>1.4687899999999998</c:v>
                </c:pt>
                <c:pt idx="192">
                  <c:v>1.4808599999999998</c:v>
                </c:pt>
                <c:pt idx="193">
                  <c:v>1.4929399999999922</c:v>
                </c:pt>
                <c:pt idx="194">
                  <c:v>1.5050199999999998</c:v>
                </c:pt>
                <c:pt idx="195">
                  <c:v>1.5170899999999998</c:v>
                </c:pt>
                <c:pt idx="196">
                  <c:v>1.5291699999999915</c:v>
                </c:pt>
                <c:pt idx="197">
                  <c:v>1.54125</c:v>
                </c:pt>
                <c:pt idx="198">
                  <c:v>1.5533299999999906</c:v>
                </c:pt>
                <c:pt idx="199">
                  <c:v>1.56541</c:v>
                </c:pt>
                <c:pt idx="200">
                  <c:v>1.5774899999999998</c:v>
                </c:pt>
                <c:pt idx="201">
                  <c:v>1.58958</c:v>
                </c:pt>
                <c:pt idx="202">
                  <c:v>1.6016599999999999</c:v>
                </c:pt>
                <c:pt idx="203">
                  <c:v>1.61374</c:v>
                </c:pt>
                <c:pt idx="204">
                  <c:v>1.6258299999999912</c:v>
                </c:pt>
                <c:pt idx="205">
                  <c:v>1.63791</c:v>
                </c:pt>
                <c:pt idx="206">
                  <c:v>1.6500000000000001</c:v>
                </c:pt>
                <c:pt idx="207">
                  <c:v>1.6620900000000001</c:v>
                </c:pt>
                <c:pt idx="208">
                  <c:v>1.6741699999999999</c:v>
                </c:pt>
                <c:pt idx="209">
                  <c:v>1.6862600000000001</c:v>
                </c:pt>
                <c:pt idx="210">
                  <c:v>1.6981700000000077</c:v>
                </c:pt>
                <c:pt idx="211">
                  <c:v>1.7100700000000035</c:v>
                </c:pt>
                <c:pt idx="212">
                  <c:v>1.7219799999999938</c:v>
                </c:pt>
                <c:pt idx="213">
                  <c:v>1.7338899999999957</c:v>
                </c:pt>
                <c:pt idx="214">
                  <c:v>1.7457899999999957</c:v>
                </c:pt>
                <c:pt idx="215">
                  <c:v>1.7576999999999932</c:v>
                </c:pt>
                <c:pt idx="216">
                  <c:v>1.7696099999999952</c:v>
                </c:pt>
                <c:pt idx="217">
                  <c:v>1.78152</c:v>
                </c:pt>
                <c:pt idx="218">
                  <c:v>1.7934399999999953</c:v>
                </c:pt>
                <c:pt idx="219">
                  <c:v>1.80535</c:v>
                </c:pt>
                <c:pt idx="220">
                  <c:v>1.8172599999999999</c:v>
                </c:pt>
                <c:pt idx="221">
                  <c:v>1.8291799999999998</c:v>
                </c:pt>
                <c:pt idx="222">
                  <c:v>1.8410899999999999</c:v>
                </c:pt>
                <c:pt idx="223">
                  <c:v>1.85301</c:v>
                </c:pt>
                <c:pt idx="224">
                  <c:v>1.8649199999999999</c:v>
                </c:pt>
                <c:pt idx="225">
                  <c:v>1.8768400000000001</c:v>
                </c:pt>
                <c:pt idx="226">
                  <c:v>1.88876</c:v>
                </c:pt>
                <c:pt idx="227">
                  <c:v>1.9006699999999956</c:v>
                </c:pt>
                <c:pt idx="228">
                  <c:v>1.9125899999999998</c:v>
                </c:pt>
                <c:pt idx="229">
                  <c:v>1.9245099999999966</c:v>
                </c:pt>
                <c:pt idx="230">
                  <c:v>1.9364299999999957</c:v>
                </c:pt>
                <c:pt idx="231">
                  <c:v>1.948350000000006</c:v>
                </c:pt>
                <c:pt idx="232">
                  <c:v>1.9602700000000044</c:v>
                </c:pt>
                <c:pt idx="233">
                  <c:v>1.9721899999999999</c:v>
                </c:pt>
                <c:pt idx="234">
                  <c:v>1.984110000000006</c:v>
                </c:pt>
                <c:pt idx="235">
                  <c:v>1.9960300000000046</c:v>
                </c:pt>
                <c:pt idx="236">
                  <c:v>2.0079500000000001</c:v>
                </c:pt>
                <c:pt idx="237">
                  <c:v>2.0198699999999778</c:v>
                </c:pt>
                <c:pt idx="238">
                  <c:v>2.03179</c:v>
                </c:pt>
                <c:pt idx="239">
                  <c:v>2.0436999999999999</c:v>
                </c:pt>
                <c:pt idx="240">
                  <c:v>2.0556199999999967</c:v>
                </c:pt>
                <c:pt idx="241">
                  <c:v>2.0675400000000002</c:v>
                </c:pt>
                <c:pt idx="242">
                  <c:v>2.0794599999999779</c:v>
                </c:pt>
                <c:pt idx="243">
                  <c:v>2.09137</c:v>
                </c:pt>
                <c:pt idx="244">
                  <c:v>2.1032899999999999</c:v>
                </c:pt>
                <c:pt idx="245">
                  <c:v>2.1151999999999997</c:v>
                </c:pt>
                <c:pt idx="246">
                  <c:v>2.1271200000000219</c:v>
                </c:pt>
                <c:pt idx="247">
                  <c:v>2.13903</c:v>
                </c:pt>
                <c:pt idx="248">
                  <c:v>2.1509399999999999</c:v>
                </c:pt>
                <c:pt idx="249">
                  <c:v>2.1628499999999824</c:v>
                </c:pt>
                <c:pt idx="250">
                  <c:v>2.17476</c:v>
                </c:pt>
                <c:pt idx="251">
                  <c:v>2.1866699999999977</c:v>
                </c:pt>
                <c:pt idx="252">
                  <c:v>2.1985799999999998</c:v>
                </c:pt>
                <c:pt idx="253">
                  <c:v>2.2104900000000001</c:v>
                </c:pt>
                <c:pt idx="254">
                  <c:v>2.2223999999999999</c:v>
                </c:pt>
                <c:pt idx="255">
                  <c:v>2.2343100000000002</c:v>
                </c:pt>
                <c:pt idx="256">
                  <c:v>2.2462200000000001</c:v>
                </c:pt>
                <c:pt idx="257">
                  <c:v>2.2581300000000177</c:v>
                </c:pt>
                <c:pt idx="258">
                  <c:v>2.2700400000000003</c:v>
                </c:pt>
                <c:pt idx="259">
                  <c:v>2.2819500000000001</c:v>
                </c:pt>
                <c:pt idx="260">
                  <c:v>2.2938499999999977</c:v>
                </c:pt>
                <c:pt idx="261">
                  <c:v>2.3057599999999967</c:v>
                </c:pt>
                <c:pt idx="262">
                  <c:v>2.3176699999999779</c:v>
                </c:pt>
                <c:pt idx="263">
                  <c:v>2.32958</c:v>
                </c:pt>
                <c:pt idx="264">
                  <c:v>2.3414899999999967</c:v>
                </c:pt>
                <c:pt idx="265">
                  <c:v>2.3533999999999997</c:v>
                </c:pt>
                <c:pt idx="266">
                  <c:v>2.3653200000000001</c:v>
                </c:pt>
                <c:pt idx="267">
                  <c:v>2.37723</c:v>
                </c:pt>
                <c:pt idx="268">
                  <c:v>2.3891400000000003</c:v>
                </c:pt>
                <c:pt idx="269">
                  <c:v>2.4010599999999829</c:v>
                </c:pt>
                <c:pt idx="270">
                  <c:v>2.4129799999999779</c:v>
                </c:pt>
                <c:pt idx="271">
                  <c:v>2.42489</c:v>
                </c:pt>
                <c:pt idx="272">
                  <c:v>2.4368099999999742</c:v>
                </c:pt>
                <c:pt idx="273">
                  <c:v>2.4487399999999999</c:v>
                </c:pt>
                <c:pt idx="274">
                  <c:v>2.4606599999999967</c:v>
                </c:pt>
                <c:pt idx="275">
                  <c:v>2.4725900000000003</c:v>
                </c:pt>
                <c:pt idx="276">
                  <c:v>2.4845100000000002</c:v>
                </c:pt>
                <c:pt idx="277">
                  <c:v>2.4964399999999967</c:v>
                </c:pt>
                <c:pt idx="278">
                  <c:v>2.5083800000000012</c:v>
                </c:pt>
                <c:pt idx="279">
                  <c:v>2.5203099999999998</c:v>
                </c:pt>
                <c:pt idx="280">
                  <c:v>2.5322499999999701</c:v>
                </c:pt>
                <c:pt idx="281">
                  <c:v>2.5441900000000164</c:v>
                </c:pt>
                <c:pt idx="282">
                  <c:v>2.55613</c:v>
                </c:pt>
                <c:pt idx="283">
                  <c:v>2.5680700000000001</c:v>
                </c:pt>
                <c:pt idx="284">
                  <c:v>2.5800200000000002</c:v>
                </c:pt>
                <c:pt idx="285">
                  <c:v>2.5919699999999977</c:v>
                </c:pt>
                <c:pt idx="286">
                  <c:v>2.6039200000000204</c:v>
                </c:pt>
                <c:pt idx="287">
                  <c:v>2.6158699999999819</c:v>
                </c:pt>
                <c:pt idx="288">
                  <c:v>2.6278299999999999</c:v>
                </c:pt>
                <c:pt idx="289">
                  <c:v>2.6397900000000001</c:v>
                </c:pt>
                <c:pt idx="290">
                  <c:v>2.6517499999999967</c:v>
                </c:pt>
                <c:pt idx="291">
                  <c:v>2.6637200000000205</c:v>
                </c:pt>
                <c:pt idx="292">
                  <c:v>2.6756800000000003</c:v>
                </c:pt>
                <c:pt idx="293">
                  <c:v>2.6876500000000001</c:v>
                </c:pt>
                <c:pt idx="294">
                  <c:v>2.69963</c:v>
                </c:pt>
                <c:pt idx="295">
                  <c:v>2.7115999999999998</c:v>
                </c:pt>
                <c:pt idx="296">
                  <c:v>2.7235800000000219</c:v>
                </c:pt>
                <c:pt idx="297">
                  <c:v>2.73556</c:v>
                </c:pt>
                <c:pt idx="298">
                  <c:v>2.7475400000000012</c:v>
                </c:pt>
                <c:pt idx="299">
                  <c:v>2.7595200000000002</c:v>
                </c:pt>
                <c:pt idx="300">
                  <c:v>2.7715100000000001</c:v>
                </c:pt>
                <c:pt idx="301">
                  <c:v>2.7834900000000204</c:v>
                </c:pt>
                <c:pt idx="302">
                  <c:v>2.79548</c:v>
                </c:pt>
                <c:pt idx="303">
                  <c:v>2.8074699999999977</c:v>
                </c:pt>
                <c:pt idx="304">
                  <c:v>2.8194699999999733</c:v>
                </c:pt>
                <c:pt idx="305">
                  <c:v>2.8314599999999692</c:v>
                </c:pt>
                <c:pt idx="306">
                  <c:v>2.8434599999999977</c:v>
                </c:pt>
                <c:pt idx="307">
                  <c:v>2.8554499999999692</c:v>
                </c:pt>
                <c:pt idx="308">
                  <c:v>2.8674500000000003</c:v>
                </c:pt>
                <c:pt idx="309">
                  <c:v>2.8794499999999692</c:v>
                </c:pt>
                <c:pt idx="310">
                  <c:v>2.8914399999999967</c:v>
                </c:pt>
                <c:pt idx="311">
                  <c:v>2.9034399999999998</c:v>
                </c:pt>
                <c:pt idx="312">
                  <c:v>2.9154399999999967</c:v>
                </c:pt>
                <c:pt idx="313">
                  <c:v>2.9274399999999998</c:v>
                </c:pt>
                <c:pt idx="314">
                  <c:v>2.9394399999999967</c:v>
                </c:pt>
                <c:pt idx="315">
                  <c:v>2.9514399999999967</c:v>
                </c:pt>
                <c:pt idx="316">
                  <c:v>2.9634399999999999</c:v>
                </c:pt>
                <c:pt idx="317">
                  <c:v>2.9754399999999968</c:v>
                </c:pt>
                <c:pt idx="318">
                  <c:v>2.9874399999999999</c:v>
                </c:pt>
                <c:pt idx="319">
                  <c:v>2.9994399999999977</c:v>
                </c:pt>
                <c:pt idx="320">
                  <c:v>3.0114299999999967</c:v>
                </c:pt>
                <c:pt idx="321">
                  <c:v>3.0234300000000012</c:v>
                </c:pt>
                <c:pt idx="322">
                  <c:v>3.0354299999999967</c:v>
                </c:pt>
                <c:pt idx="323">
                  <c:v>3.0474199999999998</c:v>
                </c:pt>
                <c:pt idx="324">
                  <c:v>3.0594200000000003</c:v>
                </c:pt>
                <c:pt idx="325">
                  <c:v>3.0714200000000003</c:v>
                </c:pt>
                <c:pt idx="326">
                  <c:v>3.0834099999999998</c:v>
                </c:pt>
                <c:pt idx="327">
                  <c:v>3.0953999999999997</c:v>
                </c:pt>
                <c:pt idx="328">
                  <c:v>3.1074000000000002</c:v>
                </c:pt>
                <c:pt idx="329">
                  <c:v>3.1193900000000001</c:v>
                </c:pt>
                <c:pt idx="330">
                  <c:v>3.1313800000000001</c:v>
                </c:pt>
                <c:pt idx="331">
                  <c:v>3.14337000000002</c:v>
                </c:pt>
                <c:pt idx="332">
                  <c:v>3.1553599999999977</c:v>
                </c:pt>
                <c:pt idx="333">
                  <c:v>3.1673500000000012</c:v>
                </c:pt>
                <c:pt idx="334">
                  <c:v>3.1793400000000003</c:v>
                </c:pt>
                <c:pt idx="335">
                  <c:v>3.1913200000000002</c:v>
                </c:pt>
                <c:pt idx="336">
                  <c:v>3.2033100000000214</c:v>
                </c:pt>
                <c:pt idx="337">
                  <c:v>3.21529</c:v>
                </c:pt>
                <c:pt idx="338">
                  <c:v>3.2272699999999999</c:v>
                </c:pt>
                <c:pt idx="339">
                  <c:v>3.2392599999999967</c:v>
                </c:pt>
                <c:pt idx="340">
                  <c:v>3.2512399999999997</c:v>
                </c:pt>
                <c:pt idx="341">
                  <c:v>3.2632200000000204</c:v>
                </c:pt>
                <c:pt idx="342">
                  <c:v>3.2751999999999999</c:v>
                </c:pt>
                <c:pt idx="343">
                  <c:v>3.2871700000000215</c:v>
                </c:pt>
                <c:pt idx="344">
                  <c:v>3.29915</c:v>
                </c:pt>
                <c:pt idx="345">
                  <c:v>3.3111199999999967</c:v>
                </c:pt>
                <c:pt idx="346">
                  <c:v>3.3230999999999997</c:v>
                </c:pt>
                <c:pt idx="347">
                  <c:v>3.3350699999999764</c:v>
                </c:pt>
                <c:pt idx="348">
                  <c:v>3.3470399999999998</c:v>
                </c:pt>
                <c:pt idx="349">
                  <c:v>3.3590099999999778</c:v>
                </c:pt>
                <c:pt idx="350">
                  <c:v>3.3709699999999967</c:v>
                </c:pt>
                <c:pt idx="351">
                  <c:v>3.3829399999999987</c:v>
                </c:pt>
                <c:pt idx="352">
                  <c:v>3.3949000000000003</c:v>
                </c:pt>
                <c:pt idx="353">
                  <c:v>3.4068599999999765</c:v>
                </c:pt>
                <c:pt idx="354">
                  <c:v>3.4188099999999788</c:v>
                </c:pt>
                <c:pt idx="355">
                  <c:v>3.4307699999999977</c:v>
                </c:pt>
                <c:pt idx="356">
                  <c:v>3.44272</c:v>
                </c:pt>
                <c:pt idx="357">
                  <c:v>3.4546699999999793</c:v>
                </c:pt>
                <c:pt idx="358">
                  <c:v>3.4666200000000003</c:v>
                </c:pt>
                <c:pt idx="359">
                  <c:v>3.4785599999999977</c:v>
                </c:pt>
                <c:pt idx="360">
                  <c:v>3.4904999999999977</c:v>
                </c:pt>
                <c:pt idx="361">
                  <c:v>3.5024399999999987</c:v>
                </c:pt>
                <c:pt idx="362">
                  <c:v>3.51437</c:v>
                </c:pt>
                <c:pt idx="363">
                  <c:v>3.5263</c:v>
                </c:pt>
                <c:pt idx="364">
                  <c:v>3.53823</c:v>
                </c:pt>
                <c:pt idx="365">
                  <c:v>3.5501500000000004</c:v>
                </c:pt>
                <c:pt idx="366">
                  <c:v>3.5620700000000003</c:v>
                </c:pt>
                <c:pt idx="367">
                  <c:v>3.5739800000000002</c:v>
                </c:pt>
                <c:pt idx="368">
                  <c:v>3.58589</c:v>
                </c:pt>
                <c:pt idx="369">
                  <c:v>3.5979699999999997</c:v>
                </c:pt>
                <c:pt idx="370">
                  <c:v>3.6100599999999967</c:v>
                </c:pt>
                <c:pt idx="371">
                  <c:v>3.6221299999999998</c:v>
                </c:pt>
                <c:pt idx="372">
                  <c:v>3.6342000000000003</c:v>
                </c:pt>
                <c:pt idx="373">
                  <c:v>3.6462600000000003</c:v>
                </c:pt>
                <c:pt idx="374">
                  <c:v>3.6583200000000002</c:v>
                </c:pt>
                <c:pt idx="375">
                  <c:v>3.6703700000000001</c:v>
                </c:pt>
                <c:pt idx="376">
                  <c:v>3.68241</c:v>
                </c:pt>
                <c:pt idx="377">
                  <c:v>3.6944499999999967</c:v>
                </c:pt>
                <c:pt idx="378">
                  <c:v>3.7064699999999977</c:v>
                </c:pt>
                <c:pt idx="379">
                  <c:v>3.7185000000000001</c:v>
                </c:pt>
                <c:pt idx="380">
                  <c:v>3.7305099999999998</c:v>
                </c:pt>
                <c:pt idx="381">
                  <c:v>3.7425199999999998</c:v>
                </c:pt>
                <c:pt idx="382">
                  <c:v>3.7545199999999999</c:v>
                </c:pt>
                <c:pt idx="383">
                  <c:v>3.7665200000000012</c:v>
                </c:pt>
                <c:pt idx="384">
                  <c:v>3.7785000000000002</c:v>
                </c:pt>
                <c:pt idx="385">
                  <c:v>3.7904900000000001</c:v>
                </c:pt>
                <c:pt idx="386">
                  <c:v>3.8024599999999755</c:v>
                </c:pt>
                <c:pt idx="387">
                  <c:v>3.8144299999999967</c:v>
                </c:pt>
                <c:pt idx="388">
                  <c:v>3.8263999999999987</c:v>
                </c:pt>
                <c:pt idx="389">
                  <c:v>3.8383499999999811</c:v>
                </c:pt>
                <c:pt idx="390">
                  <c:v>3.8503099999999977</c:v>
                </c:pt>
                <c:pt idx="391">
                  <c:v>3.8622499999999755</c:v>
                </c:pt>
                <c:pt idx="392">
                  <c:v>3.87419</c:v>
                </c:pt>
                <c:pt idx="393">
                  <c:v>3.8861299999999988</c:v>
                </c:pt>
                <c:pt idx="394">
                  <c:v>3.8980599999999779</c:v>
                </c:pt>
                <c:pt idx="395">
                  <c:v>3.9099900000000005</c:v>
                </c:pt>
                <c:pt idx="396">
                  <c:v>3.92191</c:v>
                </c:pt>
                <c:pt idx="397">
                  <c:v>3.9338200000000003</c:v>
                </c:pt>
                <c:pt idx="398">
                  <c:v>3.9457399999999998</c:v>
                </c:pt>
                <c:pt idx="399">
                  <c:v>3.9576399999999987</c:v>
                </c:pt>
                <c:pt idx="400">
                  <c:v>3.9695499999999977</c:v>
                </c:pt>
                <c:pt idx="401">
                  <c:v>3.9814499999999819</c:v>
                </c:pt>
                <c:pt idx="402">
                  <c:v>3.9933499999999977</c:v>
                </c:pt>
                <c:pt idx="403">
                  <c:v>4.0052400000000024</c:v>
                </c:pt>
                <c:pt idx="404">
                  <c:v>4.0171299999999945</c:v>
                </c:pt>
                <c:pt idx="405">
                  <c:v>4.02902</c:v>
                </c:pt>
                <c:pt idx="406">
                  <c:v>4.0408999999999997</c:v>
                </c:pt>
                <c:pt idx="407">
                  <c:v>4.0527799999999985</c:v>
                </c:pt>
                <c:pt idx="408">
                  <c:v>4.0646599999999955</c:v>
                </c:pt>
                <c:pt idx="409">
                  <c:v>4.0765399999999996</c:v>
                </c:pt>
                <c:pt idx="410">
                  <c:v>4.0884099999999997</c:v>
                </c:pt>
                <c:pt idx="411">
                  <c:v>4.1002800000000006</c:v>
                </c:pt>
                <c:pt idx="412">
                  <c:v>4.1121499999999855</c:v>
                </c:pt>
                <c:pt idx="413">
                  <c:v>4.1240199999999545</c:v>
                </c:pt>
                <c:pt idx="414">
                  <c:v>4.1358899999999945</c:v>
                </c:pt>
                <c:pt idx="415">
                  <c:v>4.1477599999999955</c:v>
                </c:pt>
                <c:pt idx="416">
                  <c:v>4.1596200000000003</c:v>
                </c:pt>
                <c:pt idx="417">
                  <c:v>4.1714900000000004</c:v>
                </c:pt>
                <c:pt idx="418">
                  <c:v>4.1833499999999999</c:v>
                </c:pt>
                <c:pt idx="419">
                  <c:v>4.1952199999999955</c:v>
                </c:pt>
                <c:pt idx="420">
                  <c:v>4.20709</c:v>
                </c:pt>
                <c:pt idx="421">
                  <c:v>4.2189499999999995</c:v>
                </c:pt>
                <c:pt idx="422">
                  <c:v>4.2308199999999996</c:v>
                </c:pt>
                <c:pt idx="423">
                  <c:v>4.2426900000000014</c:v>
                </c:pt>
                <c:pt idx="424">
                  <c:v>4.2545499999999965</c:v>
                </c:pt>
                <c:pt idx="425">
                  <c:v>4.2664200000000001</c:v>
                </c:pt>
                <c:pt idx="426">
                  <c:v>4.2783000000000024</c:v>
                </c:pt>
                <c:pt idx="427">
                  <c:v>4.2901700000000007</c:v>
                </c:pt>
                <c:pt idx="428">
                  <c:v>4.3020399999999945</c:v>
                </c:pt>
                <c:pt idx="429">
                  <c:v>4.3139199999999756</c:v>
                </c:pt>
                <c:pt idx="430">
                  <c:v>4.3257999999999965</c:v>
                </c:pt>
                <c:pt idx="431">
                  <c:v>4.3376900000000003</c:v>
                </c:pt>
                <c:pt idx="432">
                  <c:v>4.3495799999999996</c:v>
                </c:pt>
                <c:pt idx="433">
                  <c:v>4.3614699999999997</c:v>
                </c:pt>
                <c:pt idx="434">
                  <c:v>4.3733700000000004</c:v>
                </c:pt>
                <c:pt idx="435">
                  <c:v>4.3852700000000002</c:v>
                </c:pt>
                <c:pt idx="436">
                  <c:v>4.3971799999999845</c:v>
                </c:pt>
                <c:pt idx="437">
                  <c:v>4.4090900000000124</c:v>
                </c:pt>
                <c:pt idx="438">
                  <c:v>4.4210100000000008</c:v>
                </c:pt>
                <c:pt idx="439">
                  <c:v>4.4329399999999985</c:v>
                </c:pt>
                <c:pt idx="440">
                  <c:v>4.4448699999999999</c:v>
                </c:pt>
                <c:pt idx="441">
                  <c:v>4.4568200000000004</c:v>
                </c:pt>
                <c:pt idx="442">
                  <c:v>4.4687700000000001</c:v>
                </c:pt>
                <c:pt idx="443">
                  <c:v>4.4807299999999994</c:v>
                </c:pt>
                <c:pt idx="444">
                  <c:v>4.4926999999999992</c:v>
                </c:pt>
                <c:pt idx="445">
                  <c:v>4.5046799999999996</c:v>
                </c:pt>
                <c:pt idx="446">
                  <c:v>4.5166700000000004</c:v>
                </c:pt>
                <c:pt idx="447">
                  <c:v>4.5286800000000005</c:v>
                </c:pt>
                <c:pt idx="448">
                  <c:v>4.5407000000000002</c:v>
                </c:pt>
                <c:pt idx="449">
                  <c:v>4.5527299999999995</c:v>
                </c:pt>
                <c:pt idx="450">
                  <c:v>4.5647699999999976</c:v>
                </c:pt>
                <c:pt idx="451">
                  <c:v>4.5768299999999993</c:v>
                </c:pt>
                <c:pt idx="452">
                  <c:v>4.5889099999999985</c:v>
                </c:pt>
                <c:pt idx="453">
                  <c:v>4.6008200000000006</c:v>
                </c:pt>
                <c:pt idx="454">
                  <c:v>4.6127299999999956</c:v>
                </c:pt>
                <c:pt idx="455">
                  <c:v>4.6246699999999965</c:v>
                </c:pt>
                <c:pt idx="456">
                  <c:v>4.6366100000000001</c:v>
                </c:pt>
                <c:pt idx="457">
                  <c:v>4.6485699999999985</c:v>
                </c:pt>
                <c:pt idx="458">
                  <c:v>4.6605299999999845</c:v>
                </c:pt>
                <c:pt idx="459">
                  <c:v>4.6725099999999955</c:v>
                </c:pt>
                <c:pt idx="460">
                  <c:v>4.6844999999999946</c:v>
                </c:pt>
                <c:pt idx="461">
                  <c:v>4.6964999999999995</c:v>
                </c:pt>
                <c:pt idx="462">
                  <c:v>4.7085099999999995</c:v>
                </c:pt>
                <c:pt idx="463">
                  <c:v>4.7205199999999845</c:v>
                </c:pt>
                <c:pt idx="464">
                  <c:v>4.7325500000000007</c:v>
                </c:pt>
                <c:pt idx="465">
                  <c:v>4.7445799999999965</c:v>
                </c:pt>
                <c:pt idx="466">
                  <c:v>4.7566199999999998</c:v>
                </c:pt>
                <c:pt idx="467">
                  <c:v>4.7686700000000002</c:v>
                </c:pt>
                <c:pt idx="468">
                  <c:v>4.7807199999999996</c:v>
                </c:pt>
                <c:pt idx="469">
                  <c:v>4.7927799999999996</c:v>
                </c:pt>
                <c:pt idx="470">
                  <c:v>4.8048499999999965</c:v>
                </c:pt>
                <c:pt idx="471">
                  <c:v>4.8169199999999845</c:v>
                </c:pt>
                <c:pt idx="472">
                  <c:v>4.8289899999999655</c:v>
                </c:pt>
                <c:pt idx="473">
                  <c:v>4.8410700000000002</c:v>
                </c:pt>
                <c:pt idx="474">
                  <c:v>4.8531499999999985</c:v>
                </c:pt>
                <c:pt idx="475">
                  <c:v>4.8652299999999995</c:v>
                </c:pt>
                <c:pt idx="476">
                  <c:v>4.8773200000000001</c:v>
                </c:pt>
                <c:pt idx="477">
                  <c:v>4.8894100000000007</c:v>
                </c:pt>
                <c:pt idx="478">
                  <c:v>4.9015000000000004</c:v>
                </c:pt>
                <c:pt idx="479">
                  <c:v>4.9135900000000001</c:v>
                </c:pt>
                <c:pt idx="480">
                  <c:v>4.9256799999999998</c:v>
                </c:pt>
                <c:pt idx="481">
                  <c:v>4.9377800000000001</c:v>
                </c:pt>
                <c:pt idx="482">
                  <c:v>4.9498700000000024</c:v>
                </c:pt>
                <c:pt idx="483">
                  <c:v>4.9619599999999995</c:v>
                </c:pt>
                <c:pt idx="484">
                  <c:v>4.9740599999999997</c:v>
                </c:pt>
                <c:pt idx="485">
                  <c:v>4.9861500000000003</c:v>
                </c:pt>
                <c:pt idx="486">
                  <c:v>4.9982400000000133</c:v>
                </c:pt>
                <c:pt idx="487">
                  <c:v>5.0103300000000006</c:v>
                </c:pt>
                <c:pt idx="488">
                  <c:v>5.0224199999999755</c:v>
                </c:pt>
                <c:pt idx="489">
                  <c:v>5.0344999999999995</c:v>
                </c:pt>
                <c:pt idx="490">
                  <c:v>5.0465900000000001</c:v>
                </c:pt>
                <c:pt idx="491">
                  <c:v>5.0586600000000024</c:v>
                </c:pt>
                <c:pt idx="492">
                  <c:v>5.0707399999999998</c:v>
                </c:pt>
                <c:pt idx="493">
                  <c:v>5.0828099999999985</c:v>
                </c:pt>
                <c:pt idx="494">
                  <c:v>5.0948799999999945</c:v>
                </c:pt>
                <c:pt idx="495">
                  <c:v>5.1069499999999985</c:v>
                </c:pt>
                <c:pt idx="496">
                  <c:v>5.1190099999999985</c:v>
                </c:pt>
                <c:pt idx="497">
                  <c:v>5.1310599999999997</c:v>
                </c:pt>
                <c:pt idx="498">
                  <c:v>5.1431099999999965</c:v>
                </c:pt>
                <c:pt idx="499">
                  <c:v>5.1551599999999755</c:v>
                </c:pt>
                <c:pt idx="500">
                  <c:v>5.1671999999999745</c:v>
                </c:pt>
                <c:pt idx="501">
                  <c:v>5.1792300000000004</c:v>
                </c:pt>
                <c:pt idx="502">
                  <c:v>5.1912599999999998</c:v>
                </c:pt>
                <c:pt idx="503">
                  <c:v>5.2032800000000003</c:v>
                </c:pt>
                <c:pt idx="504">
                  <c:v>5.2152900000000004</c:v>
                </c:pt>
                <c:pt idx="505">
                  <c:v>5.2272999999999996</c:v>
                </c:pt>
                <c:pt idx="506">
                  <c:v>5.2393000000000134</c:v>
                </c:pt>
                <c:pt idx="507">
                  <c:v>5.2512900000000124</c:v>
                </c:pt>
                <c:pt idx="508">
                  <c:v>5.26328</c:v>
                </c:pt>
                <c:pt idx="509">
                  <c:v>5.275260000000042</c:v>
                </c:pt>
                <c:pt idx="510">
                  <c:v>5.2872300000000001</c:v>
                </c:pt>
                <c:pt idx="511">
                  <c:v>5.2991899999999985</c:v>
                </c:pt>
                <c:pt idx="512">
                  <c:v>5.31114</c:v>
                </c:pt>
                <c:pt idx="513">
                  <c:v>5.3230899999999846</c:v>
                </c:pt>
                <c:pt idx="514">
                  <c:v>5.3350299999999997</c:v>
                </c:pt>
                <c:pt idx="515">
                  <c:v>5.3469600000000002</c:v>
                </c:pt>
                <c:pt idx="516">
                  <c:v>5.3588899999999855</c:v>
                </c:pt>
                <c:pt idx="517">
                  <c:v>5.3708</c:v>
                </c:pt>
                <c:pt idx="518">
                  <c:v>5.3827099999999986</c:v>
                </c:pt>
                <c:pt idx="519">
                  <c:v>5.3947999999999965</c:v>
                </c:pt>
                <c:pt idx="520">
                  <c:v>5.4068800000000001</c:v>
                </c:pt>
                <c:pt idx="521">
                  <c:v>5.4189499999999997</c:v>
                </c:pt>
                <c:pt idx="522">
                  <c:v>5.4310200000000384</c:v>
                </c:pt>
                <c:pt idx="523">
                  <c:v>5.4430700000000014</c:v>
                </c:pt>
                <c:pt idx="524">
                  <c:v>5.4551299999999996</c:v>
                </c:pt>
                <c:pt idx="525">
                  <c:v>5.4671699999999985</c:v>
                </c:pt>
                <c:pt idx="526">
                  <c:v>5.4792100000000366</c:v>
                </c:pt>
                <c:pt idx="527">
                  <c:v>5.4912400000000412</c:v>
                </c:pt>
                <c:pt idx="528">
                  <c:v>5.5032700000000014</c:v>
                </c:pt>
                <c:pt idx="529">
                  <c:v>5.5152900000000002</c:v>
                </c:pt>
                <c:pt idx="530">
                  <c:v>5.5273099999999955</c:v>
                </c:pt>
                <c:pt idx="531">
                  <c:v>5.5393300000000014</c:v>
                </c:pt>
                <c:pt idx="532">
                  <c:v>5.5513399999999997</c:v>
                </c:pt>
                <c:pt idx="533">
                  <c:v>5.5633599999999985</c:v>
                </c:pt>
                <c:pt idx="534">
                  <c:v>5.5753599999999999</c:v>
                </c:pt>
                <c:pt idx="535">
                  <c:v>5.5873699999999999</c:v>
                </c:pt>
                <c:pt idx="536">
                  <c:v>5.5993700000000004</c:v>
                </c:pt>
                <c:pt idx="537">
                  <c:v>5.6113799999999996</c:v>
                </c:pt>
                <c:pt idx="538">
                  <c:v>5.6233799999999965</c:v>
                </c:pt>
                <c:pt idx="539">
                  <c:v>5.6353799999999996</c:v>
                </c:pt>
                <c:pt idx="540">
                  <c:v>5.6473799999999965</c:v>
                </c:pt>
                <c:pt idx="541">
                  <c:v>5.6593900000000001</c:v>
                </c:pt>
                <c:pt idx="542">
                  <c:v>5.6713899999999997</c:v>
                </c:pt>
                <c:pt idx="543">
                  <c:v>5.6833900000000002</c:v>
                </c:pt>
                <c:pt idx="544">
                  <c:v>5.6953899999999855</c:v>
                </c:pt>
                <c:pt idx="545">
                  <c:v>5.7073999999999998</c:v>
                </c:pt>
                <c:pt idx="546">
                  <c:v>5.7194000000000003</c:v>
                </c:pt>
                <c:pt idx="547">
                  <c:v>5.7314100000000003</c:v>
                </c:pt>
                <c:pt idx="548">
                  <c:v>5.7434199999999995</c:v>
                </c:pt>
                <c:pt idx="549">
                  <c:v>5.7554299999999996</c:v>
                </c:pt>
                <c:pt idx="550">
                  <c:v>5.7674499999999975</c:v>
                </c:pt>
                <c:pt idx="551">
                  <c:v>5.7794700000000034</c:v>
                </c:pt>
                <c:pt idx="552">
                  <c:v>5.79148</c:v>
                </c:pt>
                <c:pt idx="553">
                  <c:v>5.8035099999999975</c:v>
                </c:pt>
                <c:pt idx="554">
                  <c:v>5.8155299999999945</c:v>
                </c:pt>
                <c:pt idx="555">
                  <c:v>5.8275599999999645</c:v>
                </c:pt>
                <c:pt idx="556">
                  <c:v>5.8395900000000003</c:v>
                </c:pt>
                <c:pt idx="557">
                  <c:v>5.8516300000000001</c:v>
                </c:pt>
                <c:pt idx="558">
                  <c:v>5.8636699999999999</c:v>
                </c:pt>
                <c:pt idx="559">
                  <c:v>5.8757099999999998</c:v>
                </c:pt>
                <c:pt idx="560">
                  <c:v>5.8877600000000001</c:v>
                </c:pt>
                <c:pt idx="561">
                  <c:v>5.8998099999999996</c:v>
                </c:pt>
                <c:pt idx="562">
                  <c:v>5.9118599999999999</c:v>
                </c:pt>
                <c:pt idx="563">
                  <c:v>5.9239199999999945</c:v>
                </c:pt>
                <c:pt idx="564">
                  <c:v>5.9359800000000007</c:v>
                </c:pt>
                <c:pt idx="565">
                  <c:v>5.9480500000000003</c:v>
                </c:pt>
                <c:pt idx="566">
                  <c:v>5.9601199999999945</c:v>
                </c:pt>
                <c:pt idx="567">
                  <c:v>5.9721899999999986</c:v>
                </c:pt>
                <c:pt idx="568">
                  <c:v>5.9842599999999999</c:v>
                </c:pt>
                <c:pt idx="569">
                  <c:v>5.9963400000000124</c:v>
                </c:pt>
                <c:pt idx="570">
                  <c:v>6.0084200000000001</c:v>
                </c:pt>
                <c:pt idx="571">
                  <c:v>6.0205099999999945</c:v>
                </c:pt>
                <c:pt idx="572">
                  <c:v>6.0325999999999995</c:v>
                </c:pt>
                <c:pt idx="573">
                  <c:v>6.0444999999999975</c:v>
                </c:pt>
                <c:pt idx="574">
                  <c:v>6.0564</c:v>
                </c:pt>
                <c:pt idx="575">
                  <c:v>6.0683099999999985</c:v>
                </c:pt>
                <c:pt idx="576">
                  <c:v>6.0802100000000001</c:v>
                </c:pt>
                <c:pt idx="577">
                  <c:v>6.0921199999999756</c:v>
                </c:pt>
                <c:pt idx="578">
                  <c:v>6.1040299999999945</c:v>
                </c:pt>
                <c:pt idx="579">
                  <c:v>6.1159399999999655</c:v>
                </c:pt>
                <c:pt idx="580">
                  <c:v>6.1278499999999845</c:v>
                </c:pt>
                <c:pt idx="581">
                  <c:v>6.1397599999999999</c:v>
                </c:pt>
                <c:pt idx="582">
                  <c:v>6.1516699999999993</c:v>
                </c:pt>
                <c:pt idx="583">
                  <c:v>6.1635799999999845</c:v>
                </c:pt>
                <c:pt idx="584">
                  <c:v>6.1754899999999955</c:v>
                </c:pt>
                <c:pt idx="585">
                  <c:v>6.1873999999999985</c:v>
                </c:pt>
                <c:pt idx="586">
                  <c:v>6.1993100000000005</c:v>
                </c:pt>
                <c:pt idx="587">
                  <c:v>6.2112200000000124</c:v>
                </c:pt>
                <c:pt idx="588">
                  <c:v>6.2231299999999985</c:v>
                </c:pt>
                <c:pt idx="589">
                  <c:v>6.2350300000000001</c:v>
                </c:pt>
                <c:pt idx="590">
                  <c:v>6.2469400000000004</c:v>
                </c:pt>
                <c:pt idx="591">
                  <c:v>6.2588400000000002</c:v>
                </c:pt>
                <c:pt idx="592">
                  <c:v>6.2709299999999999</c:v>
                </c:pt>
                <c:pt idx="593">
                  <c:v>6.2830200000000014</c:v>
                </c:pt>
                <c:pt idx="594">
                  <c:v>6.2950999999999997</c:v>
                </c:pt>
                <c:pt idx="595">
                  <c:v>6.3071799999999945</c:v>
                </c:pt>
                <c:pt idx="596">
                  <c:v>6.3192599999999999</c:v>
                </c:pt>
                <c:pt idx="597">
                  <c:v>6.3313400000000124</c:v>
                </c:pt>
                <c:pt idx="598">
                  <c:v>6.3434200000000001</c:v>
                </c:pt>
                <c:pt idx="599">
                  <c:v>6.3554900000000005</c:v>
                </c:pt>
                <c:pt idx="600">
                  <c:v>6.3675599999999655</c:v>
                </c:pt>
                <c:pt idx="601">
                  <c:v>6.3796300000000024</c:v>
                </c:pt>
                <c:pt idx="602">
                  <c:v>6.3916900000000014</c:v>
                </c:pt>
                <c:pt idx="603">
                  <c:v>6.4037599999999992</c:v>
                </c:pt>
                <c:pt idx="604">
                  <c:v>6.4158200000000001</c:v>
                </c:pt>
                <c:pt idx="605">
                  <c:v>6.4278799999999965</c:v>
                </c:pt>
                <c:pt idx="606">
                  <c:v>6.4399400000000124</c:v>
                </c:pt>
                <c:pt idx="607">
                  <c:v>6.4519900000000003</c:v>
                </c:pt>
                <c:pt idx="608">
                  <c:v>6.4640499999999985</c:v>
                </c:pt>
                <c:pt idx="609">
                  <c:v>6.4761000000000024</c:v>
                </c:pt>
                <c:pt idx="610">
                  <c:v>6.4881599999999997</c:v>
                </c:pt>
                <c:pt idx="611">
                  <c:v>6.50021</c:v>
                </c:pt>
                <c:pt idx="612">
                  <c:v>6.5122599999999995</c:v>
                </c:pt>
                <c:pt idx="613">
                  <c:v>6.5243099999999945</c:v>
                </c:pt>
                <c:pt idx="614">
                  <c:v>6.5363600000000384</c:v>
                </c:pt>
                <c:pt idx="615">
                  <c:v>6.5484100000000005</c:v>
                </c:pt>
                <c:pt idx="616">
                  <c:v>6.5604699999999996</c:v>
                </c:pt>
                <c:pt idx="617">
                  <c:v>6.5725199999999955</c:v>
                </c:pt>
                <c:pt idx="618">
                  <c:v>6.5845699999999985</c:v>
                </c:pt>
                <c:pt idx="619">
                  <c:v>6.5966199999999997</c:v>
                </c:pt>
                <c:pt idx="620">
                  <c:v>6.6086799999999997</c:v>
                </c:pt>
                <c:pt idx="621">
                  <c:v>6.6207299999999965</c:v>
                </c:pt>
                <c:pt idx="622">
                  <c:v>6.63279</c:v>
                </c:pt>
                <c:pt idx="623">
                  <c:v>6.6448499999999955</c:v>
                </c:pt>
                <c:pt idx="624">
                  <c:v>6.6569199999999755</c:v>
                </c:pt>
                <c:pt idx="625">
                  <c:v>6.6689799999999755</c:v>
                </c:pt>
                <c:pt idx="626">
                  <c:v>6.6810499999999999</c:v>
                </c:pt>
                <c:pt idx="627">
                  <c:v>6.6931199999999755</c:v>
                </c:pt>
                <c:pt idx="628">
                  <c:v>6.70519</c:v>
                </c:pt>
                <c:pt idx="629">
                  <c:v>6.7172700000000001</c:v>
                </c:pt>
                <c:pt idx="630">
                  <c:v>6.7293500000000002</c:v>
                </c:pt>
                <c:pt idx="631">
                  <c:v>6.7414299999999994</c:v>
                </c:pt>
                <c:pt idx="632">
                  <c:v>6.75352</c:v>
                </c:pt>
                <c:pt idx="633">
                  <c:v>6.7654299999999985</c:v>
                </c:pt>
                <c:pt idx="634">
                  <c:v>6.7773300000000001</c:v>
                </c:pt>
                <c:pt idx="635">
                  <c:v>6.7892400000000439</c:v>
                </c:pt>
                <c:pt idx="636">
                  <c:v>6.8011599999999985</c:v>
                </c:pt>
                <c:pt idx="637">
                  <c:v>6.8130799999999985</c:v>
                </c:pt>
                <c:pt idx="638">
                  <c:v>6.8249999999999655</c:v>
                </c:pt>
                <c:pt idx="639">
                  <c:v>6.8369200000000001</c:v>
                </c:pt>
                <c:pt idx="640">
                  <c:v>6.8488499999999997</c:v>
                </c:pt>
                <c:pt idx="641">
                  <c:v>6.8607799999999965</c:v>
                </c:pt>
                <c:pt idx="642">
                  <c:v>6.8727199999999975</c:v>
                </c:pt>
                <c:pt idx="643">
                  <c:v>6.8846499999999997</c:v>
                </c:pt>
                <c:pt idx="644">
                  <c:v>6.8965899999999865</c:v>
                </c:pt>
                <c:pt idx="645">
                  <c:v>6.9085400000000003</c:v>
                </c:pt>
                <c:pt idx="646">
                  <c:v>6.9204799999999995</c:v>
                </c:pt>
                <c:pt idx="647">
                  <c:v>6.9324300000000001</c:v>
                </c:pt>
                <c:pt idx="648">
                  <c:v>6.9443900000000003</c:v>
                </c:pt>
                <c:pt idx="649">
                  <c:v>6.9563400000000124</c:v>
                </c:pt>
                <c:pt idx="650">
                  <c:v>6.9683000000000002</c:v>
                </c:pt>
                <c:pt idx="651">
                  <c:v>6.9802600000000421</c:v>
                </c:pt>
                <c:pt idx="652">
                  <c:v>6.9922200000000014</c:v>
                </c:pt>
                <c:pt idx="653">
                  <c:v>7.0041799999999945</c:v>
                </c:pt>
                <c:pt idx="654">
                  <c:v>7.0161499999999997</c:v>
                </c:pt>
                <c:pt idx="655">
                  <c:v>7.0281199999999755</c:v>
                </c:pt>
                <c:pt idx="656">
                  <c:v>7.0400799999999997</c:v>
                </c:pt>
                <c:pt idx="657">
                  <c:v>7.0520499999999995</c:v>
                </c:pt>
                <c:pt idx="658">
                  <c:v>7.0640299999999945</c:v>
                </c:pt>
                <c:pt idx="659">
                  <c:v>7.0759999999999996</c:v>
                </c:pt>
                <c:pt idx="660">
                  <c:v>7.0879699999999985</c:v>
                </c:pt>
                <c:pt idx="661">
                  <c:v>7.0999400000000001</c:v>
                </c:pt>
                <c:pt idx="662">
                  <c:v>7.1119199999999845</c:v>
                </c:pt>
                <c:pt idx="663">
                  <c:v>7.1238899999999745</c:v>
                </c:pt>
                <c:pt idx="664">
                  <c:v>7.1358699999999997</c:v>
                </c:pt>
                <c:pt idx="665">
                  <c:v>7.1478399999999755</c:v>
                </c:pt>
                <c:pt idx="666">
                  <c:v>7.1598199999999945</c:v>
                </c:pt>
                <c:pt idx="667">
                  <c:v>7.1717899999999997</c:v>
                </c:pt>
                <c:pt idx="668">
                  <c:v>7.1837600000000004</c:v>
                </c:pt>
                <c:pt idx="669">
                  <c:v>7.1957399999999945</c:v>
                </c:pt>
                <c:pt idx="670">
                  <c:v>7.2077099999999996</c:v>
                </c:pt>
                <c:pt idx="671">
                  <c:v>7.2196800000000003</c:v>
                </c:pt>
                <c:pt idx="672">
                  <c:v>7.2316500000000365</c:v>
                </c:pt>
                <c:pt idx="673">
                  <c:v>7.2436199999999999</c:v>
                </c:pt>
                <c:pt idx="674">
                  <c:v>7.2555899999999856</c:v>
                </c:pt>
                <c:pt idx="675">
                  <c:v>7.2675600000000005</c:v>
                </c:pt>
                <c:pt idx="676">
                  <c:v>7.2795200000000024</c:v>
                </c:pt>
                <c:pt idx="677">
                  <c:v>7.2914900000000014</c:v>
                </c:pt>
                <c:pt idx="678">
                  <c:v>7.3034500000000007</c:v>
                </c:pt>
                <c:pt idx="679">
                  <c:v>7.3154099999999955</c:v>
                </c:pt>
                <c:pt idx="680">
                  <c:v>7.3273699999999975</c:v>
                </c:pt>
                <c:pt idx="681">
                  <c:v>7.3393300000000004</c:v>
                </c:pt>
                <c:pt idx="682">
                  <c:v>7.3512899999999997</c:v>
                </c:pt>
                <c:pt idx="683">
                  <c:v>7.3632400000000002</c:v>
                </c:pt>
                <c:pt idx="684">
                  <c:v>7.3751899999999955</c:v>
                </c:pt>
                <c:pt idx="685">
                  <c:v>7.3871499999999966</c:v>
                </c:pt>
                <c:pt idx="686">
                  <c:v>7.3990999999999998</c:v>
                </c:pt>
                <c:pt idx="687">
                  <c:v>7.4110399999999998</c:v>
                </c:pt>
                <c:pt idx="688">
                  <c:v>7.4229899999999756</c:v>
                </c:pt>
                <c:pt idx="689">
                  <c:v>7.4349300000000005</c:v>
                </c:pt>
                <c:pt idx="690">
                  <c:v>7.4468700000000014</c:v>
                </c:pt>
                <c:pt idx="691">
                  <c:v>7.4588199999999985</c:v>
                </c:pt>
                <c:pt idx="692">
                  <c:v>7.4707500000000024</c:v>
                </c:pt>
                <c:pt idx="693">
                  <c:v>7.4826899999999998</c:v>
                </c:pt>
                <c:pt idx="694">
                  <c:v>7.4946300000000008</c:v>
                </c:pt>
                <c:pt idx="695">
                  <c:v>7.5065599999999995</c:v>
                </c:pt>
                <c:pt idx="696">
                  <c:v>7.5184999999999995</c:v>
                </c:pt>
                <c:pt idx="697">
                  <c:v>7.53043</c:v>
                </c:pt>
                <c:pt idx="698">
                  <c:v>7.5423599999999995</c:v>
                </c:pt>
                <c:pt idx="699">
                  <c:v>7.5542899999999955</c:v>
                </c:pt>
                <c:pt idx="700">
                  <c:v>7.5662200000000004</c:v>
                </c:pt>
                <c:pt idx="701">
                  <c:v>7.5781499999999999</c:v>
                </c:pt>
                <c:pt idx="702">
                  <c:v>7.5900799999999995</c:v>
                </c:pt>
                <c:pt idx="703">
                  <c:v>7.6020099999999955</c:v>
                </c:pt>
                <c:pt idx="704">
                  <c:v>7.6139399999999755</c:v>
                </c:pt>
                <c:pt idx="705">
                  <c:v>7.6258599999999745</c:v>
                </c:pt>
                <c:pt idx="706">
                  <c:v>7.6377899999999945</c:v>
                </c:pt>
                <c:pt idx="707">
                  <c:v>7.6497199999999985</c:v>
                </c:pt>
                <c:pt idx="708">
                  <c:v>7.6616499999999998</c:v>
                </c:pt>
                <c:pt idx="709">
                  <c:v>7.6735799999999985</c:v>
                </c:pt>
                <c:pt idx="710">
                  <c:v>7.6855099999999945</c:v>
                </c:pt>
                <c:pt idx="711">
                  <c:v>7.6974399999999745</c:v>
                </c:pt>
                <c:pt idx="712">
                  <c:v>7.7093700000000034</c:v>
                </c:pt>
                <c:pt idx="713">
                  <c:v>7.7213000000000003</c:v>
                </c:pt>
                <c:pt idx="714">
                  <c:v>7.7332399999999994</c:v>
                </c:pt>
                <c:pt idx="715">
                  <c:v>7.7451799999999995</c:v>
                </c:pt>
                <c:pt idx="716">
                  <c:v>7.7571099999999955</c:v>
                </c:pt>
                <c:pt idx="717">
                  <c:v>7.76905</c:v>
                </c:pt>
                <c:pt idx="718">
                  <c:v>7.7809999999999997</c:v>
                </c:pt>
                <c:pt idx="719">
                  <c:v>7.7929399999999855</c:v>
                </c:pt>
                <c:pt idx="720">
                  <c:v>7.8048899999999755</c:v>
                </c:pt>
                <c:pt idx="721">
                  <c:v>7.81684</c:v>
                </c:pt>
                <c:pt idx="722">
                  <c:v>7.8287900000000006</c:v>
                </c:pt>
                <c:pt idx="723">
                  <c:v>7.8407400000000003</c:v>
                </c:pt>
                <c:pt idx="724">
                  <c:v>7.8527000000000005</c:v>
                </c:pt>
                <c:pt idx="725">
                  <c:v>7.8646600000000007</c:v>
                </c:pt>
                <c:pt idx="726">
                  <c:v>7.8766200000000124</c:v>
                </c:pt>
                <c:pt idx="727">
                  <c:v>7.8885899999999856</c:v>
                </c:pt>
                <c:pt idx="728">
                  <c:v>7.9005599999999996</c:v>
                </c:pt>
                <c:pt idx="729">
                  <c:v>7.9125299999999985</c:v>
                </c:pt>
                <c:pt idx="730">
                  <c:v>7.9244999999999965</c:v>
                </c:pt>
                <c:pt idx="731">
                  <c:v>7.9364800000000004</c:v>
                </c:pt>
                <c:pt idx="732">
                  <c:v>7.948459999999999</c:v>
                </c:pt>
                <c:pt idx="733">
                  <c:v>7.9604500000000007</c:v>
                </c:pt>
                <c:pt idx="734">
                  <c:v>7.972430000000001</c:v>
                </c:pt>
                <c:pt idx="735">
                  <c:v>7.984420000000001</c:v>
                </c:pt>
                <c:pt idx="736">
                  <c:v>7.9964200000000014</c:v>
                </c:pt>
                <c:pt idx="737">
                  <c:v>8.008420000000001</c:v>
                </c:pt>
                <c:pt idx="738">
                  <c:v>8.0204200000000014</c:v>
                </c:pt>
                <c:pt idx="739">
                  <c:v>8.0324200000000001</c:v>
                </c:pt>
                <c:pt idx="740">
                  <c:v>8.0444300000000002</c:v>
                </c:pt>
                <c:pt idx="741">
                  <c:v>8.0564400000000713</c:v>
                </c:pt>
                <c:pt idx="742">
                  <c:v>8.0684500000000003</c:v>
                </c:pt>
                <c:pt idx="743">
                  <c:v>8.0804600000000022</c:v>
                </c:pt>
                <c:pt idx="744">
                  <c:v>8.0924800000000268</c:v>
                </c:pt>
                <c:pt idx="745">
                  <c:v>8.1045000000000016</c:v>
                </c:pt>
                <c:pt idx="746">
                  <c:v>8.1165300000000027</c:v>
                </c:pt>
                <c:pt idx="747">
                  <c:v>8.1285499999999988</c:v>
                </c:pt>
                <c:pt idx="748">
                  <c:v>8.1405800000000017</c:v>
                </c:pt>
                <c:pt idx="749">
                  <c:v>8.1526200000000042</c:v>
                </c:pt>
                <c:pt idx="750">
                  <c:v>8.16465</c:v>
                </c:pt>
                <c:pt idx="751">
                  <c:v>8.1766900000000007</c:v>
                </c:pt>
                <c:pt idx="752">
                  <c:v>8.1887199999999982</c:v>
                </c:pt>
                <c:pt idx="753">
                  <c:v>8.2007600000000007</c:v>
                </c:pt>
                <c:pt idx="754">
                  <c:v>8.2128100000000011</c:v>
                </c:pt>
                <c:pt idx="755">
                  <c:v>8.2248499999999982</c:v>
                </c:pt>
                <c:pt idx="756">
                  <c:v>8.2368999999999986</c:v>
                </c:pt>
                <c:pt idx="757">
                  <c:v>8.2489499999999971</c:v>
                </c:pt>
                <c:pt idx="758">
                  <c:v>8.261000000000001</c:v>
                </c:pt>
                <c:pt idx="759">
                  <c:v>8.2730500000000013</c:v>
                </c:pt>
                <c:pt idx="760">
                  <c:v>8.2851000000000035</c:v>
                </c:pt>
                <c:pt idx="761">
                  <c:v>8.2971600000000016</c:v>
                </c:pt>
                <c:pt idx="762">
                  <c:v>8.309210000000002</c:v>
                </c:pt>
                <c:pt idx="763">
                  <c:v>8.3212699999999984</c:v>
                </c:pt>
                <c:pt idx="764">
                  <c:v>8.3333300000000001</c:v>
                </c:pt>
                <c:pt idx="765">
                  <c:v>8.3453900000000001</c:v>
                </c:pt>
                <c:pt idx="766">
                  <c:v>8.3574500000000267</c:v>
                </c:pt>
                <c:pt idx="767">
                  <c:v>8.3695100000000267</c:v>
                </c:pt>
                <c:pt idx="768">
                  <c:v>8.38157</c:v>
                </c:pt>
                <c:pt idx="769">
                  <c:v>8.3936400000000067</c:v>
                </c:pt>
                <c:pt idx="770">
                  <c:v>8.4057000000000048</c:v>
                </c:pt>
                <c:pt idx="771">
                  <c:v>8.4177700000000009</c:v>
                </c:pt>
                <c:pt idx="772">
                  <c:v>8.4298300000000008</c:v>
                </c:pt>
                <c:pt idx="773">
                  <c:v>8.4418999999999986</c:v>
                </c:pt>
                <c:pt idx="774">
                  <c:v>8.45397</c:v>
                </c:pt>
                <c:pt idx="775">
                  <c:v>8.4660300000000248</c:v>
                </c:pt>
                <c:pt idx="776">
                  <c:v>8.4781000000000013</c:v>
                </c:pt>
                <c:pt idx="777">
                  <c:v>8.4901700000000009</c:v>
                </c:pt>
                <c:pt idx="778">
                  <c:v>8.5022400000000022</c:v>
                </c:pt>
                <c:pt idx="779">
                  <c:v>8.5143099999999983</c:v>
                </c:pt>
                <c:pt idx="780">
                  <c:v>8.5263799999999996</c:v>
                </c:pt>
                <c:pt idx="781">
                  <c:v>8.538450000000001</c:v>
                </c:pt>
                <c:pt idx="782">
                  <c:v>8.5505200000000006</c:v>
                </c:pt>
                <c:pt idx="783">
                  <c:v>8.5625900000000268</c:v>
                </c:pt>
                <c:pt idx="784">
                  <c:v>8.5746600000000015</c:v>
                </c:pt>
                <c:pt idx="785">
                  <c:v>8.5867300000000046</c:v>
                </c:pt>
                <c:pt idx="786">
                  <c:v>8.5988000000000024</c:v>
                </c:pt>
                <c:pt idx="787">
                  <c:v>8.6108699999999985</c:v>
                </c:pt>
                <c:pt idx="788">
                  <c:v>8.6229400000000016</c:v>
                </c:pt>
                <c:pt idx="789">
                  <c:v>8.6350100000000012</c:v>
                </c:pt>
                <c:pt idx="790">
                  <c:v>8.647079999999999</c:v>
                </c:pt>
                <c:pt idx="791">
                  <c:v>8.6591500000000021</c:v>
                </c:pt>
                <c:pt idx="792">
                  <c:v>8.6712299999999995</c:v>
                </c:pt>
                <c:pt idx="793">
                  <c:v>8.6833000000000009</c:v>
                </c:pt>
                <c:pt idx="794">
                  <c:v>8.6953700000000005</c:v>
                </c:pt>
                <c:pt idx="795">
                  <c:v>8.7074400000000001</c:v>
                </c:pt>
                <c:pt idx="796">
                  <c:v>8.7195100000000014</c:v>
                </c:pt>
                <c:pt idx="797">
                  <c:v>8.7315799999999992</c:v>
                </c:pt>
                <c:pt idx="798">
                  <c:v>8.7436499999999988</c:v>
                </c:pt>
                <c:pt idx="799">
                  <c:v>8.7557200000000002</c:v>
                </c:pt>
                <c:pt idx="800">
                  <c:v>8.7677900000000015</c:v>
                </c:pt>
                <c:pt idx="801">
                  <c:v>8.7798500000000015</c:v>
                </c:pt>
                <c:pt idx="802">
                  <c:v>8.7919199999999993</c:v>
                </c:pt>
                <c:pt idx="803">
                  <c:v>8.8039900000000042</c:v>
                </c:pt>
                <c:pt idx="804">
                  <c:v>8.8160600000000002</c:v>
                </c:pt>
                <c:pt idx="805">
                  <c:v>8.8281299999999998</c:v>
                </c:pt>
                <c:pt idx="806">
                  <c:v>8.8401900000000015</c:v>
                </c:pt>
                <c:pt idx="807">
                  <c:v>8.8522600000000047</c:v>
                </c:pt>
                <c:pt idx="808">
                  <c:v>8.8643200000000011</c:v>
                </c:pt>
                <c:pt idx="809">
                  <c:v>8.8763900000000042</c:v>
                </c:pt>
                <c:pt idx="810">
                  <c:v>8.8884500000000006</c:v>
                </c:pt>
                <c:pt idx="811">
                  <c:v>8.9005200000000002</c:v>
                </c:pt>
                <c:pt idx="812">
                  <c:v>8.9125800000000268</c:v>
                </c:pt>
                <c:pt idx="813">
                  <c:v>8.9246400000000001</c:v>
                </c:pt>
                <c:pt idx="814">
                  <c:v>8.9367000000000001</c:v>
                </c:pt>
                <c:pt idx="815">
                  <c:v>8.9487599999999983</c:v>
                </c:pt>
                <c:pt idx="816">
                  <c:v>8.96082</c:v>
                </c:pt>
                <c:pt idx="817">
                  <c:v>8.9728800000000248</c:v>
                </c:pt>
                <c:pt idx="818">
                  <c:v>8.9849300000000003</c:v>
                </c:pt>
                <c:pt idx="819">
                  <c:v>8.9969900000000003</c:v>
                </c:pt>
                <c:pt idx="820">
                  <c:v>9.0090400000000024</c:v>
                </c:pt>
                <c:pt idx="821">
                  <c:v>9.0210900000000009</c:v>
                </c:pt>
                <c:pt idx="822">
                  <c:v>9.0331400000000013</c:v>
                </c:pt>
                <c:pt idx="823">
                  <c:v>9.0451900000000016</c:v>
                </c:pt>
                <c:pt idx="824">
                  <c:v>9.0572400000000002</c:v>
                </c:pt>
                <c:pt idx="825">
                  <c:v>9.0692900000000005</c:v>
                </c:pt>
                <c:pt idx="826">
                  <c:v>9.0813299999999995</c:v>
                </c:pt>
                <c:pt idx="827">
                  <c:v>9.0933699999999984</c:v>
                </c:pt>
                <c:pt idx="828">
                  <c:v>9.1054100000000027</c:v>
                </c:pt>
                <c:pt idx="829">
                  <c:v>9.1174500000000016</c:v>
                </c:pt>
                <c:pt idx="830">
                  <c:v>9.1294800000000027</c:v>
                </c:pt>
                <c:pt idx="831">
                  <c:v>9.1415099999999985</c:v>
                </c:pt>
                <c:pt idx="832">
                  <c:v>9.1535400000000067</c:v>
                </c:pt>
                <c:pt idx="833">
                  <c:v>9.1655700000000042</c:v>
                </c:pt>
                <c:pt idx="834">
                  <c:v>9.1776</c:v>
                </c:pt>
                <c:pt idx="835">
                  <c:v>9.1896200000000015</c:v>
                </c:pt>
                <c:pt idx="836">
                  <c:v>9.2016400000000012</c:v>
                </c:pt>
                <c:pt idx="837">
                  <c:v>9.2136500000000012</c:v>
                </c:pt>
                <c:pt idx="838">
                  <c:v>9.2256600000000013</c:v>
                </c:pt>
                <c:pt idx="839">
                  <c:v>9.2376699999999996</c:v>
                </c:pt>
                <c:pt idx="840">
                  <c:v>9.2496799999999997</c:v>
                </c:pt>
                <c:pt idx="841">
                  <c:v>9.2616800000000001</c:v>
                </c:pt>
                <c:pt idx="842">
                  <c:v>9.2736800000000006</c:v>
                </c:pt>
                <c:pt idx="843">
                  <c:v>9.2856700000000014</c:v>
                </c:pt>
                <c:pt idx="844">
                  <c:v>9.2976600000000005</c:v>
                </c:pt>
                <c:pt idx="845">
                  <c:v>9.3096500000000066</c:v>
                </c:pt>
                <c:pt idx="846">
                  <c:v>9.3216300000000007</c:v>
                </c:pt>
                <c:pt idx="847">
                  <c:v>9.3336100000000002</c:v>
                </c:pt>
                <c:pt idx="848">
                  <c:v>9.3455900000000067</c:v>
                </c:pt>
                <c:pt idx="849">
                  <c:v>9.3575500000000247</c:v>
                </c:pt>
                <c:pt idx="850">
                  <c:v>9.3695200000000067</c:v>
                </c:pt>
                <c:pt idx="851">
                  <c:v>9.3814800000000247</c:v>
                </c:pt>
                <c:pt idx="852">
                  <c:v>9.3934300000000768</c:v>
                </c:pt>
                <c:pt idx="853">
                  <c:v>9.4053800000000027</c:v>
                </c:pt>
                <c:pt idx="854">
                  <c:v>9.4173299999999998</c:v>
                </c:pt>
                <c:pt idx="855">
                  <c:v>9.4292600000000011</c:v>
                </c:pt>
                <c:pt idx="856">
                  <c:v>9.4411999999999985</c:v>
                </c:pt>
                <c:pt idx="857">
                  <c:v>9.4531300000000247</c:v>
                </c:pt>
                <c:pt idx="858">
                  <c:v>9.4650500000000068</c:v>
                </c:pt>
                <c:pt idx="859">
                  <c:v>9.4769600000000001</c:v>
                </c:pt>
                <c:pt idx="860">
                  <c:v>9.4888699999999986</c:v>
                </c:pt>
                <c:pt idx="861">
                  <c:v>9.5007800000000007</c:v>
                </c:pt>
                <c:pt idx="862">
                  <c:v>9.5128700000000013</c:v>
                </c:pt>
                <c:pt idx="863">
                  <c:v>9.5249499999999987</c:v>
                </c:pt>
                <c:pt idx="864">
                  <c:v>9.5370199999999983</c:v>
                </c:pt>
                <c:pt idx="865">
                  <c:v>9.5490900000000014</c:v>
                </c:pt>
                <c:pt idx="866">
                  <c:v>9.5611500000000014</c:v>
                </c:pt>
                <c:pt idx="867">
                  <c:v>9.5732100000000013</c:v>
                </c:pt>
                <c:pt idx="868">
                  <c:v>9.5852600000000034</c:v>
                </c:pt>
                <c:pt idx="869">
                  <c:v>9.5973000000000006</c:v>
                </c:pt>
                <c:pt idx="870">
                  <c:v>9.6093400000000013</c:v>
                </c:pt>
                <c:pt idx="871">
                  <c:v>9.6213699999999971</c:v>
                </c:pt>
                <c:pt idx="872">
                  <c:v>9.6333899999999986</c:v>
                </c:pt>
                <c:pt idx="873">
                  <c:v>9.6454200000000014</c:v>
                </c:pt>
                <c:pt idx="874">
                  <c:v>9.6574400000000047</c:v>
                </c:pt>
                <c:pt idx="875">
                  <c:v>9.6694500000000048</c:v>
                </c:pt>
                <c:pt idx="876">
                  <c:v>9.6814600000000013</c:v>
                </c:pt>
                <c:pt idx="877">
                  <c:v>9.69346</c:v>
                </c:pt>
                <c:pt idx="878">
                  <c:v>9.7054600000000004</c:v>
                </c:pt>
                <c:pt idx="879">
                  <c:v>9.7174600000000009</c:v>
                </c:pt>
                <c:pt idx="880">
                  <c:v>9.7294500000000035</c:v>
                </c:pt>
                <c:pt idx="881">
                  <c:v>9.7414499999999986</c:v>
                </c:pt>
                <c:pt idx="882">
                  <c:v>9.7534300000000247</c:v>
                </c:pt>
                <c:pt idx="883">
                  <c:v>9.7654200000000007</c:v>
                </c:pt>
                <c:pt idx="884">
                  <c:v>9.7774000000000001</c:v>
                </c:pt>
                <c:pt idx="885">
                  <c:v>9.7893900000000009</c:v>
                </c:pt>
                <c:pt idx="886">
                  <c:v>9.8013699999999986</c:v>
                </c:pt>
                <c:pt idx="887">
                  <c:v>9.8133400000000002</c:v>
                </c:pt>
                <c:pt idx="888">
                  <c:v>9.8253200000000014</c:v>
                </c:pt>
                <c:pt idx="889">
                  <c:v>9.8372900000000012</c:v>
                </c:pt>
                <c:pt idx="890">
                  <c:v>9.8492700000000024</c:v>
                </c:pt>
                <c:pt idx="891">
                  <c:v>9.8612400000000004</c:v>
                </c:pt>
                <c:pt idx="892">
                  <c:v>9.8732100000000003</c:v>
                </c:pt>
                <c:pt idx="893">
                  <c:v>9.8851800000000267</c:v>
                </c:pt>
                <c:pt idx="894">
                  <c:v>9.8971500000000034</c:v>
                </c:pt>
                <c:pt idx="895">
                  <c:v>9.9091200000000015</c:v>
                </c:pt>
                <c:pt idx="896">
                  <c:v>9.9210900000000013</c:v>
                </c:pt>
                <c:pt idx="897">
                  <c:v>9.9330500000000015</c:v>
                </c:pt>
                <c:pt idx="898">
                  <c:v>9.9450200000000013</c:v>
                </c:pt>
                <c:pt idx="899">
                  <c:v>9.9569900000000047</c:v>
                </c:pt>
                <c:pt idx="900">
                  <c:v>9.9689600000000009</c:v>
                </c:pt>
                <c:pt idx="901">
                  <c:v>9.9809200000000011</c:v>
                </c:pt>
                <c:pt idx="902">
                  <c:v>9.9928900000000027</c:v>
                </c:pt>
                <c:pt idx="903">
                  <c:v>10.004900000000001</c:v>
                </c:pt>
                <c:pt idx="904">
                  <c:v>10.0168</c:v>
                </c:pt>
                <c:pt idx="905">
                  <c:v>10.0288</c:v>
                </c:pt>
                <c:pt idx="906">
                  <c:v>10.040800000000001</c:v>
                </c:pt>
                <c:pt idx="907">
                  <c:v>10.052700000000026</c:v>
                </c:pt>
                <c:pt idx="908">
                  <c:v>10.0647</c:v>
                </c:pt>
                <c:pt idx="909">
                  <c:v>10.076700000000002</c:v>
                </c:pt>
                <c:pt idx="910">
                  <c:v>10.0886</c:v>
                </c:pt>
                <c:pt idx="911">
                  <c:v>10.1006</c:v>
                </c:pt>
                <c:pt idx="912">
                  <c:v>10.112600000000002</c:v>
                </c:pt>
                <c:pt idx="913">
                  <c:v>10.124600000000001</c:v>
                </c:pt>
                <c:pt idx="914">
                  <c:v>10.1365</c:v>
                </c:pt>
                <c:pt idx="915">
                  <c:v>10.148499999999999</c:v>
                </c:pt>
                <c:pt idx="916">
                  <c:v>10.160500000000004</c:v>
                </c:pt>
                <c:pt idx="917">
                  <c:v>10.172400000000026</c:v>
                </c:pt>
                <c:pt idx="918">
                  <c:v>10.1844</c:v>
                </c:pt>
                <c:pt idx="919">
                  <c:v>10.196400000000002</c:v>
                </c:pt>
                <c:pt idx="920">
                  <c:v>10.208399999999999</c:v>
                </c:pt>
                <c:pt idx="921">
                  <c:v>10.220299999999998</c:v>
                </c:pt>
                <c:pt idx="922">
                  <c:v>10.232299999999999</c:v>
                </c:pt>
                <c:pt idx="923">
                  <c:v>10.244299999999999</c:v>
                </c:pt>
                <c:pt idx="924">
                  <c:v>10.2562</c:v>
                </c:pt>
                <c:pt idx="925">
                  <c:v>10.268199999999998</c:v>
                </c:pt>
                <c:pt idx="926">
                  <c:v>10.280200000000001</c:v>
                </c:pt>
                <c:pt idx="927">
                  <c:v>10.292200000000001</c:v>
                </c:pt>
                <c:pt idx="928">
                  <c:v>10.3041</c:v>
                </c:pt>
                <c:pt idx="929">
                  <c:v>10.3161</c:v>
                </c:pt>
                <c:pt idx="930">
                  <c:v>10.328100000000001</c:v>
                </c:pt>
                <c:pt idx="931">
                  <c:v>10.34</c:v>
                </c:pt>
                <c:pt idx="932">
                  <c:v>10.35200000000008</c:v>
                </c:pt>
                <c:pt idx="933">
                  <c:v>10.364000000000004</c:v>
                </c:pt>
                <c:pt idx="934">
                  <c:v>10.375900000000026</c:v>
                </c:pt>
                <c:pt idx="935">
                  <c:v>10.3879</c:v>
                </c:pt>
                <c:pt idx="936">
                  <c:v>10.399900000000002</c:v>
                </c:pt>
                <c:pt idx="937">
                  <c:v>10.411800000000001</c:v>
                </c:pt>
              </c:numCache>
            </c:numRef>
          </c:xVal>
          <c:yVal>
            <c:numRef>
              <c:f>'Ident 0 - admodel01'!$S$5:$S$942</c:f>
              <c:numCache>
                <c:formatCode>0.00E+00</c:formatCode>
                <c:ptCount val="938"/>
                <c:pt idx="0">
                  <c:v>1.000000000000035E-16</c:v>
                </c:pt>
                <c:pt idx="1">
                  <c:v>-0.88556799999999558</c:v>
                </c:pt>
                <c:pt idx="2">
                  <c:v>7.8336400000001013E-4</c:v>
                </c:pt>
                <c:pt idx="3">
                  <c:v>3.4126199999999982E-3</c:v>
                </c:pt>
                <c:pt idx="4">
                  <c:v>6.2747600000000571E-3</c:v>
                </c:pt>
                <c:pt idx="5">
                  <c:v>9.4083000000000066E-3</c:v>
                </c:pt>
                <c:pt idx="6">
                  <c:v>1.284600000000004E-2</c:v>
                </c:pt>
                <c:pt idx="7">
                  <c:v>1.662130000000013E-2</c:v>
                </c:pt>
                <c:pt idx="8">
                  <c:v>2.0769900000000011E-2</c:v>
                </c:pt>
                <c:pt idx="9">
                  <c:v>2.5330400000000006E-2</c:v>
                </c:pt>
                <c:pt idx="10">
                  <c:v>3.0344900000000098E-2</c:v>
                </c:pt>
                <c:pt idx="11">
                  <c:v>3.5858900000000186E-2</c:v>
                </c:pt>
                <c:pt idx="12">
                  <c:v>4.1923199999999966E-2</c:v>
                </c:pt>
                <c:pt idx="13">
                  <c:v>4.8592700000000412E-2</c:v>
                </c:pt>
                <c:pt idx="14">
                  <c:v>5.5929100000000002E-2</c:v>
                </c:pt>
                <c:pt idx="15">
                  <c:v>6.3998400000000372E-2</c:v>
                </c:pt>
                <c:pt idx="16">
                  <c:v>7.2874800000000003E-2</c:v>
                </c:pt>
                <c:pt idx="17">
                  <c:v>8.2638900000000098E-2</c:v>
                </c:pt>
                <c:pt idx="18">
                  <c:v>9.3379200000000023E-2</c:v>
                </c:pt>
                <c:pt idx="19">
                  <c:v>0.10519400000000077</c:v>
                </c:pt>
                <c:pt idx="20">
                  <c:v>0.11819200000000081</c:v>
                </c:pt>
                <c:pt idx="21">
                  <c:v>0.13249100000000041</c:v>
                </c:pt>
                <c:pt idx="22">
                  <c:v>0.14822000000000021</c:v>
                </c:pt>
                <c:pt idx="23">
                  <c:v>0.16552600000000051</c:v>
                </c:pt>
                <c:pt idx="24">
                  <c:v>0.18456400000000117</c:v>
                </c:pt>
                <c:pt idx="25">
                  <c:v>0.20389499999999999</c:v>
                </c:pt>
                <c:pt idx="26">
                  <c:v>0.20389499999999999</c:v>
                </c:pt>
                <c:pt idx="27">
                  <c:v>0.20389499999999999</c:v>
                </c:pt>
                <c:pt idx="28">
                  <c:v>0.20389499999999999</c:v>
                </c:pt>
                <c:pt idx="29">
                  <c:v>0.20389499999999999</c:v>
                </c:pt>
                <c:pt idx="30">
                  <c:v>0.20389499999999999</c:v>
                </c:pt>
                <c:pt idx="31">
                  <c:v>0.20389499999999999</c:v>
                </c:pt>
                <c:pt idx="32">
                  <c:v>0.20389499999999999</c:v>
                </c:pt>
                <c:pt idx="33">
                  <c:v>0.20389499999999999</c:v>
                </c:pt>
                <c:pt idx="34">
                  <c:v>0.20389499999999999</c:v>
                </c:pt>
                <c:pt idx="35">
                  <c:v>0.20389499999999999</c:v>
                </c:pt>
                <c:pt idx="36">
                  <c:v>0.20389499999999999</c:v>
                </c:pt>
                <c:pt idx="37">
                  <c:v>0.20389499999999999</c:v>
                </c:pt>
                <c:pt idx="38">
                  <c:v>0.20389499999999999</c:v>
                </c:pt>
                <c:pt idx="39">
                  <c:v>0.20389499999999999</c:v>
                </c:pt>
                <c:pt idx="40">
                  <c:v>0.20389499999999999</c:v>
                </c:pt>
                <c:pt idx="41">
                  <c:v>0.20389499999999999</c:v>
                </c:pt>
                <c:pt idx="42">
                  <c:v>0.20389499999999999</c:v>
                </c:pt>
                <c:pt idx="43">
                  <c:v>0.20389499999999999</c:v>
                </c:pt>
                <c:pt idx="44">
                  <c:v>0.20389499999999999</c:v>
                </c:pt>
                <c:pt idx="45">
                  <c:v>0.20389499999999999</c:v>
                </c:pt>
                <c:pt idx="46">
                  <c:v>0.20389499999999999</c:v>
                </c:pt>
                <c:pt idx="47">
                  <c:v>0.20389499999999999</c:v>
                </c:pt>
                <c:pt idx="48">
                  <c:v>0.20389499999999999</c:v>
                </c:pt>
                <c:pt idx="49">
                  <c:v>0.20389499999999999</c:v>
                </c:pt>
                <c:pt idx="50">
                  <c:v>0.20389499999999999</c:v>
                </c:pt>
                <c:pt idx="51">
                  <c:v>0.20389499999999999</c:v>
                </c:pt>
                <c:pt idx="52">
                  <c:v>0.20389499999999999</c:v>
                </c:pt>
                <c:pt idx="53">
                  <c:v>0.20389499999999999</c:v>
                </c:pt>
                <c:pt idx="54">
                  <c:v>0.20392600000000041</c:v>
                </c:pt>
                <c:pt idx="55">
                  <c:v>0.20392600000000041</c:v>
                </c:pt>
                <c:pt idx="56">
                  <c:v>0.20392600000000041</c:v>
                </c:pt>
                <c:pt idx="57">
                  <c:v>0.20392600000000041</c:v>
                </c:pt>
                <c:pt idx="58">
                  <c:v>0.20392600000000041</c:v>
                </c:pt>
                <c:pt idx="59">
                  <c:v>0.20392600000000041</c:v>
                </c:pt>
                <c:pt idx="60">
                  <c:v>0.20395700000000044</c:v>
                </c:pt>
                <c:pt idx="61">
                  <c:v>0.20395700000000044</c:v>
                </c:pt>
                <c:pt idx="62">
                  <c:v>0.20402000000000001</c:v>
                </c:pt>
                <c:pt idx="63">
                  <c:v>0.20402000000000001</c:v>
                </c:pt>
                <c:pt idx="64">
                  <c:v>0.20405100000000001</c:v>
                </c:pt>
                <c:pt idx="65">
                  <c:v>0.20408200000000001</c:v>
                </c:pt>
                <c:pt idx="66">
                  <c:v>0.20411299999999999</c:v>
                </c:pt>
                <c:pt idx="67">
                  <c:v>0.20414399999999999</c:v>
                </c:pt>
                <c:pt idx="68">
                  <c:v>0.20420600000000041</c:v>
                </c:pt>
                <c:pt idx="69">
                  <c:v>0.20426800000000117</c:v>
                </c:pt>
                <c:pt idx="70">
                  <c:v>0.20433000000000001</c:v>
                </c:pt>
                <c:pt idx="71">
                  <c:v>0.20442399999999999</c:v>
                </c:pt>
                <c:pt idx="72">
                  <c:v>0.20457900000000001</c:v>
                </c:pt>
                <c:pt idx="73">
                  <c:v>0.20467199999999997</c:v>
                </c:pt>
                <c:pt idx="74">
                  <c:v>0.20485900000000001</c:v>
                </c:pt>
                <c:pt idx="75">
                  <c:v>0.20504500000000117</c:v>
                </c:pt>
                <c:pt idx="76">
                  <c:v>0.20532500000000001</c:v>
                </c:pt>
                <c:pt idx="77">
                  <c:v>0.20560400000000001</c:v>
                </c:pt>
                <c:pt idx="78">
                  <c:v>0.20594600000000157</c:v>
                </c:pt>
                <c:pt idx="79">
                  <c:v>0.20641200000000137</c:v>
                </c:pt>
                <c:pt idx="80">
                  <c:v>0.20690900000000123</c:v>
                </c:pt>
                <c:pt idx="81">
                  <c:v>0.20752999999999999</c:v>
                </c:pt>
                <c:pt idx="82">
                  <c:v>0.208152</c:v>
                </c:pt>
                <c:pt idx="83">
                  <c:v>0.20886600000000041</c:v>
                </c:pt>
                <c:pt idx="84">
                  <c:v>0.20964300000000041</c:v>
                </c:pt>
                <c:pt idx="85">
                  <c:v>0.21048100000000103</c:v>
                </c:pt>
                <c:pt idx="86">
                  <c:v>0.21138199999999999</c:v>
                </c:pt>
                <c:pt idx="87">
                  <c:v>0.21234500000000117</c:v>
                </c:pt>
                <c:pt idx="88">
                  <c:v>0.21333900000000044</c:v>
                </c:pt>
                <c:pt idx="89">
                  <c:v>0.21442500000000111</c:v>
                </c:pt>
                <c:pt idx="90">
                  <c:v>0.21560499999999999</c:v>
                </c:pt>
                <c:pt idx="91">
                  <c:v>0.21681600000000117</c:v>
                </c:pt>
                <c:pt idx="92">
                  <c:v>0.21808900000000117</c:v>
                </c:pt>
                <c:pt idx="93">
                  <c:v>0.21948600000000132</c:v>
                </c:pt>
                <c:pt idx="94">
                  <c:v>0.22097600000000051</c:v>
                </c:pt>
                <c:pt idx="95">
                  <c:v>0.22249700000000136</c:v>
                </c:pt>
                <c:pt idx="96">
                  <c:v>0.22414200000000051</c:v>
                </c:pt>
                <c:pt idx="97">
                  <c:v>0.22581800000000088</c:v>
                </c:pt>
                <c:pt idx="98">
                  <c:v>0.22764800000000088</c:v>
                </c:pt>
                <c:pt idx="99">
                  <c:v>0.22954100000000094</c:v>
                </c:pt>
                <c:pt idx="100">
                  <c:v>0.23155700000000001</c:v>
                </c:pt>
                <c:pt idx="101">
                  <c:v>0.23363500000000001</c:v>
                </c:pt>
                <c:pt idx="102">
                  <c:v>0.23580599999999999</c:v>
                </c:pt>
                <c:pt idx="103">
                  <c:v>0.23810100000000001</c:v>
                </c:pt>
                <c:pt idx="104">
                  <c:v>0.24055000000000001</c:v>
                </c:pt>
                <c:pt idx="105">
                  <c:v>0.24303100000000041</c:v>
                </c:pt>
                <c:pt idx="106">
                  <c:v>0.24572700000000094</c:v>
                </c:pt>
                <c:pt idx="107">
                  <c:v>0.24848500000000137</c:v>
                </c:pt>
                <c:pt idx="108">
                  <c:v>0.25142900000000001</c:v>
                </c:pt>
                <c:pt idx="109">
                  <c:v>0.254496</c:v>
                </c:pt>
                <c:pt idx="110">
                  <c:v>0.25768600000000008</c:v>
                </c:pt>
                <c:pt idx="111">
                  <c:v>0.26109200000000005</c:v>
                </c:pt>
                <c:pt idx="112">
                  <c:v>0.26462200000000002</c:v>
                </c:pt>
                <c:pt idx="113">
                  <c:v>0.26830600000000032</c:v>
                </c:pt>
                <c:pt idx="114">
                  <c:v>0.27223599999999998</c:v>
                </c:pt>
                <c:pt idx="115">
                  <c:v>0.27632000000000217</c:v>
                </c:pt>
                <c:pt idx="116">
                  <c:v>0.28065000000000001</c:v>
                </c:pt>
                <c:pt idx="117">
                  <c:v>0.285134</c:v>
                </c:pt>
                <c:pt idx="118">
                  <c:v>0.28986400000000218</c:v>
                </c:pt>
                <c:pt idx="119">
                  <c:v>0.29484100000000002</c:v>
                </c:pt>
                <c:pt idx="120">
                  <c:v>0.30006200000000038</c:v>
                </c:pt>
                <c:pt idx="121">
                  <c:v>0.30556000000000194</c:v>
                </c:pt>
                <c:pt idx="122">
                  <c:v>0.31130300000000038</c:v>
                </c:pt>
                <c:pt idx="123">
                  <c:v>0.31732300000000252</c:v>
                </c:pt>
                <c:pt idx="124">
                  <c:v>0.32364800000000032</c:v>
                </c:pt>
                <c:pt idx="125">
                  <c:v>0.33028000000000252</c:v>
                </c:pt>
                <c:pt idx="126">
                  <c:v>0.33727900000000038</c:v>
                </c:pt>
                <c:pt idx="127">
                  <c:v>0.34452200000000227</c:v>
                </c:pt>
                <c:pt idx="128">
                  <c:v>0.35216200000000031</c:v>
                </c:pt>
                <c:pt idx="129">
                  <c:v>0.36016900000000002</c:v>
                </c:pt>
                <c:pt idx="130">
                  <c:v>0.36854100000000001</c:v>
                </c:pt>
                <c:pt idx="131">
                  <c:v>0.37724800000000008</c:v>
                </c:pt>
                <c:pt idx="132">
                  <c:v>0.38638100000000297</c:v>
                </c:pt>
                <c:pt idx="133">
                  <c:v>0.39590900000000218</c:v>
                </c:pt>
                <c:pt idx="134">
                  <c:v>0.40580100000000002</c:v>
                </c:pt>
                <c:pt idx="135">
                  <c:v>0.41611700000000001</c:v>
                </c:pt>
                <c:pt idx="136">
                  <c:v>0.42682700000000218</c:v>
                </c:pt>
                <c:pt idx="137">
                  <c:v>0.43792800000000343</c:v>
                </c:pt>
                <c:pt idx="138">
                  <c:v>0.44948400000000227</c:v>
                </c:pt>
                <c:pt idx="139">
                  <c:v>0.46140100000000001</c:v>
                </c:pt>
                <c:pt idx="140">
                  <c:v>0.47373899999999997</c:v>
                </c:pt>
                <c:pt idx="141">
                  <c:v>0.48643800000000031</c:v>
                </c:pt>
                <c:pt idx="142">
                  <c:v>0.49952600000000263</c:v>
                </c:pt>
                <c:pt idx="143">
                  <c:v>0.51300299999999588</c:v>
                </c:pt>
                <c:pt idx="144">
                  <c:v>0.52680800000000005</c:v>
                </c:pt>
                <c:pt idx="145">
                  <c:v>0.54100099999999951</c:v>
                </c:pt>
                <c:pt idx="146">
                  <c:v>0.55549000000000004</c:v>
                </c:pt>
                <c:pt idx="147">
                  <c:v>0.57024500000000422</c:v>
                </c:pt>
                <c:pt idx="148">
                  <c:v>0.58523499999999651</c:v>
                </c:pt>
                <c:pt idx="149">
                  <c:v>0.60036800000000001</c:v>
                </c:pt>
                <c:pt idx="150">
                  <c:v>0.61567400000000505</c:v>
                </c:pt>
                <c:pt idx="151">
                  <c:v>0.63109300000000434</c:v>
                </c:pt>
                <c:pt idx="152">
                  <c:v>0.64653400000000005</c:v>
                </c:pt>
                <c:pt idx="153">
                  <c:v>0.66199699999999995</c:v>
                </c:pt>
                <c:pt idx="154">
                  <c:v>0.67742100000000505</c:v>
                </c:pt>
                <c:pt idx="155">
                  <c:v>0.69277700000000331</c:v>
                </c:pt>
                <c:pt idx="156">
                  <c:v>0.70812600000000003</c:v>
                </c:pt>
                <c:pt idx="157">
                  <c:v>0.72328599999999998</c:v>
                </c:pt>
                <c:pt idx="158">
                  <c:v>0.73840899999999998</c:v>
                </c:pt>
                <c:pt idx="159">
                  <c:v>0.75331400000000004</c:v>
                </c:pt>
                <c:pt idx="160">
                  <c:v>0.768123000000004</c:v>
                </c:pt>
                <c:pt idx="161">
                  <c:v>0.78280400000000061</c:v>
                </c:pt>
                <c:pt idx="162">
                  <c:v>0.79730000000000001</c:v>
                </c:pt>
                <c:pt idx="163">
                  <c:v>0.81163900000000389</c:v>
                </c:pt>
                <c:pt idx="164">
                  <c:v>0.82588300000000003</c:v>
                </c:pt>
                <c:pt idx="165">
                  <c:v>0.8400609999999995</c:v>
                </c:pt>
                <c:pt idx="166">
                  <c:v>0.85420499999999999</c:v>
                </c:pt>
                <c:pt idx="167">
                  <c:v>0.86834400000000433</c:v>
                </c:pt>
                <c:pt idx="168">
                  <c:v>0.88262700000000271</c:v>
                </c:pt>
                <c:pt idx="169">
                  <c:v>0.89711599999999969</c:v>
                </c:pt>
                <c:pt idx="170">
                  <c:v>0.91193000000000002</c:v>
                </c:pt>
                <c:pt idx="171">
                  <c:v>0.92712899999999998</c:v>
                </c:pt>
                <c:pt idx="172">
                  <c:v>0.94283399999999951</c:v>
                </c:pt>
                <c:pt idx="173">
                  <c:v>0.95919200000000004</c:v>
                </c:pt>
                <c:pt idx="174">
                  <c:v>0.97626699999999478</c:v>
                </c:pt>
                <c:pt idx="175">
                  <c:v>0.9941449999999995</c:v>
                </c:pt>
                <c:pt idx="176">
                  <c:v>1.01298</c:v>
                </c:pt>
                <c:pt idx="177">
                  <c:v>1.03288</c:v>
                </c:pt>
                <c:pt idx="178">
                  <c:v>1.0538799999999922</c:v>
                </c:pt>
                <c:pt idx="179">
                  <c:v>1.0761700000000001</c:v>
                </c:pt>
                <c:pt idx="180">
                  <c:v>1.0997899999999998</c:v>
                </c:pt>
                <c:pt idx="181">
                  <c:v>1.1247799999999999</c:v>
                </c:pt>
                <c:pt idx="182">
                  <c:v>1.1512899999999999</c:v>
                </c:pt>
                <c:pt idx="183">
                  <c:v>1.1794</c:v>
                </c:pt>
                <c:pt idx="184">
                  <c:v>1.2090799999999922</c:v>
                </c:pt>
                <c:pt idx="185">
                  <c:v>1.2404599999999999</c:v>
                </c:pt>
                <c:pt idx="186">
                  <c:v>1.2736099999999912</c:v>
                </c:pt>
                <c:pt idx="187">
                  <c:v>1.30846</c:v>
                </c:pt>
                <c:pt idx="188">
                  <c:v>1.3450899999999999</c:v>
                </c:pt>
                <c:pt idx="189">
                  <c:v>1.38344</c:v>
                </c:pt>
                <c:pt idx="190">
                  <c:v>1.423509999999989</c:v>
                </c:pt>
                <c:pt idx="191">
                  <c:v>1.4653299999999887</c:v>
                </c:pt>
                <c:pt idx="192">
                  <c:v>1.5088199999999998</c:v>
                </c:pt>
                <c:pt idx="193">
                  <c:v>1.5539799999999913</c:v>
                </c:pt>
                <c:pt idx="194">
                  <c:v>1.6007</c:v>
                </c:pt>
                <c:pt idx="195">
                  <c:v>1.6489400000000001</c:v>
                </c:pt>
                <c:pt idx="196">
                  <c:v>1.69859</c:v>
                </c:pt>
                <c:pt idx="197">
                  <c:v>1.7496299999999918</c:v>
                </c:pt>
                <c:pt idx="198">
                  <c:v>1.8019199999999922</c:v>
                </c:pt>
                <c:pt idx="199">
                  <c:v>1.85527</c:v>
                </c:pt>
                <c:pt idx="200">
                  <c:v>1.9097099999999947</c:v>
                </c:pt>
                <c:pt idx="201">
                  <c:v>1.9649899999999998</c:v>
                </c:pt>
                <c:pt idx="202">
                  <c:v>2.0209999999999999</c:v>
                </c:pt>
                <c:pt idx="203">
                  <c:v>2.0775199999999998</c:v>
                </c:pt>
                <c:pt idx="204">
                  <c:v>2.1344799999999977</c:v>
                </c:pt>
                <c:pt idx="205">
                  <c:v>2.1915900000000001</c:v>
                </c:pt>
                <c:pt idx="206">
                  <c:v>2.2487100000000186</c:v>
                </c:pt>
                <c:pt idx="207">
                  <c:v>2.3055699999999977</c:v>
                </c:pt>
                <c:pt idx="208">
                  <c:v>2.36199</c:v>
                </c:pt>
                <c:pt idx="209">
                  <c:v>2.41771</c:v>
                </c:pt>
                <c:pt idx="210">
                  <c:v>2.4716899999999828</c:v>
                </c:pt>
                <c:pt idx="211">
                  <c:v>2.5245000000000002</c:v>
                </c:pt>
                <c:pt idx="212">
                  <c:v>2.5759399999999997</c:v>
                </c:pt>
                <c:pt idx="213">
                  <c:v>2.6256900000000001</c:v>
                </c:pt>
                <c:pt idx="214">
                  <c:v>2.6735099999999998</c:v>
                </c:pt>
                <c:pt idx="215">
                  <c:v>2.7191200000000002</c:v>
                </c:pt>
                <c:pt idx="216">
                  <c:v>2.7622599999999977</c:v>
                </c:pt>
                <c:pt idx="217">
                  <c:v>2.80253</c:v>
                </c:pt>
                <c:pt idx="218">
                  <c:v>2.8396899999999778</c:v>
                </c:pt>
                <c:pt idx="219">
                  <c:v>2.8733399999999998</c:v>
                </c:pt>
                <c:pt idx="220">
                  <c:v>2.9032399999999998</c:v>
                </c:pt>
                <c:pt idx="221">
                  <c:v>2.9289800000000001</c:v>
                </c:pt>
                <c:pt idx="222">
                  <c:v>2.9502699999999829</c:v>
                </c:pt>
                <c:pt idx="223">
                  <c:v>2.9667399999999997</c:v>
                </c:pt>
                <c:pt idx="224">
                  <c:v>2.97817</c:v>
                </c:pt>
                <c:pt idx="225">
                  <c:v>2.9841700000000002</c:v>
                </c:pt>
                <c:pt idx="226">
                  <c:v>2.9844599999999977</c:v>
                </c:pt>
                <c:pt idx="227">
                  <c:v>2.9788499999999765</c:v>
                </c:pt>
                <c:pt idx="228">
                  <c:v>2.9670100000000001</c:v>
                </c:pt>
                <c:pt idx="229">
                  <c:v>2.9487399999999999</c:v>
                </c:pt>
                <c:pt idx="230">
                  <c:v>2.9237600000000001</c:v>
                </c:pt>
                <c:pt idx="231">
                  <c:v>2.8919499999999769</c:v>
                </c:pt>
                <c:pt idx="232">
                  <c:v>2.8531200000000001</c:v>
                </c:pt>
                <c:pt idx="233">
                  <c:v>2.80721</c:v>
                </c:pt>
                <c:pt idx="234">
                  <c:v>2.7541799999999999</c:v>
                </c:pt>
                <c:pt idx="235">
                  <c:v>2.6939700000000002</c:v>
                </c:pt>
                <c:pt idx="236">
                  <c:v>2.6267999999999998</c:v>
                </c:pt>
                <c:pt idx="237">
                  <c:v>2.5529999999999977</c:v>
                </c:pt>
                <c:pt idx="238">
                  <c:v>2.4727899999999967</c:v>
                </c:pt>
                <c:pt idx="239">
                  <c:v>2.3863799999999977</c:v>
                </c:pt>
                <c:pt idx="240">
                  <c:v>2.2942900000000002</c:v>
                </c:pt>
                <c:pt idx="241">
                  <c:v>2.1967699999999977</c:v>
                </c:pt>
                <c:pt idx="242">
                  <c:v>2.0943200000000002</c:v>
                </c:pt>
                <c:pt idx="243">
                  <c:v>1.9872899999999998</c:v>
                </c:pt>
                <c:pt idx="244">
                  <c:v>1.8762799999999999</c:v>
                </c:pt>
                <c:pt idx="245">
                  <c:v>1.761679999999995</c:v>
                </c:pt>
                <c:pt idx="246">
                  <c:v>1.6439599999999999</c:v>
                </c:pt>
                <c:pt idx="247">
                  <c:v>1.5236699999999905</c:v>
                </c:pt>
                <c:pt idx="248">
                  <c:v>1.4012299999999862</c:v>
                </c:pt>
                <c:pt idx="249">
                  <c:v>1.2772399999999922</c:v>
                </c:pt>
                <c:pt idx="250">
                  <c:v>1.1520699999999999</c:v>
                </c:pt>
                <c:pt idx="251">
                  <c:v>1.0263500000000001</c:v>
                </c:pt>
                <c:pt idx="252">
                  <c:v>0.9004389999999961</c:v>
                </c:pt>
                <c:pt idx="253">
                  <c:v>0.7748910000000061</c:v>
                </c:pt>
                <c:pt idx="254">
                  <c:v>0.65013500000000435</c:v>
                </c:pt>
                <c:pt idx="255">
                  <c:v>0.52663000000000004</c:v>
                </c:pt>
                <c:pt idx="256">
                  <c:v>0.40479200000000004</c:v>
                </c:pt>
                <c:pt idx="257">
                  <c:v>0.28495800000000032</c:v>
                </c:pt>
                <c:pt idx="258">
                  <c:v>0.16929700000000142</c:v>
                </c:pt>
                <c:pt idx="259">
                  <c:v>5.8722100000000034E-2</c:v>
                </c:pt>
                <c:pt idx="260">
                  <c:v>-4.9474800000000013E-2</c:v>
                </c:pt>
                <c:pt idx="261">
                  <c:v>-0.15501400000000137</c:v>
                </c:pt>
                <c:pt idx="262">
                  <c:v>-0.257656</c:v>
                </c:pt>
                <c:pt idx="263">
                  <c:v>-0.35721700000000001</c:v>
                </c:pt>
                <c:pt idx="264">
                  <c:v>-0.45365900000000003</c:v>
                </c:pt>
                <c:pt idx="265">
                  <c:v>-0.546902</c:v>
                </c:pt>
                <c:pt idx="266">
                  <c:v>-0.63690899999999995</c:v>
                </c:pt>
                <c:pt idx="267">
                  <c:v>-0.72381099999999998</c:v>
                </c:pt>
                <c:pt idx="268">
                  <c:v>-0.80759999999999998</c:v>
                </c:pt>
                <c:pt idx="269">
                  <c:v>-0.88845499999999777</c:v>
                </c:pt>
                <c:pt idx="270">
                  <c:v>-0.96647499999999997</c:v>
                </c:pt>
                <c:pt idx="271">
                  <c:v>-1.0418899999999998</c:v>
                </c:pt>
                <c:pt idx="272">
                  <c:v>-1.11486</c:v>
                </c:pt>
                <c:pt idx="273">
                  <c:v>-1.1856</c:v>
                </c:pt>
                <c:pt idx="274">
                  <c:v>-1.25434</c:v>
                </c:pt>
                <c:pt idx="275">
                  <c:v>-1.3212899999999999</c:v>
                </c:pt>
                <c:pt idx="276">
                  <c:v>-1.3867499999999999</c:v>
                </c:pt>
                <c:pt idx="277">
                  <c:v>-1.4509099999999915</c:v>
                </c:pt>
                <c:pt idx="278">
                  <c:v>-1.5140400000000001</c:v>
                </c:pt>
                <c:pt idx="279">
                  <c:v>-1.5763499999999999</c:v>
                </c:pt>
                <c:pt idx="280">
                  <c:v>-1.6379599999999999</c:v>
                </c:pt>
                <c:pt idx="281">
                  <c:v>-1.69896</c:v>
                </c:pt>
                <c:pt idx="282">
                  <c:v>-1.75946</c:v>
                </c:pt>
                <c:pt idx="283">
                  <c:v>-1.8195299999999905</c:v>
                </c:pt>
                <c:pt idx="284">
                  <c:v>-1.8793199999999999</c:v>
                </c:pt>
                <c:pt idx="285">
                  <c:v>-1.9388599999999998</c:v>
                </c:pt>
                <c:pt idx="286">
                  <c:v>-1.9982899999999999</c:v>
                </c:pt>
                <c:pt idx="287">
                  <c:v>-2.0575800000000002</c:v>
                </c:pt>
                <c:pt idx="288">
                  <c:v>-2.1168599999999755</c:v>
                </c:pt>
                <c:pt idx="289">
                  <c:v>-2.1760799999999967</c:v>
                </c:pt>
                <c:pt idx="290">
                  <c:v>-2.2353100000000001</c:v>
                </c:pt>
                <c:pt idx="291">
                  <c:v>-2.2945099999999998</c:v>
                </c:pt>
                <c:pt idx="292">
                  <c:v>-2.3536899999999967</c:v>
                </c:pt>
                <c:pt idx="293">
                  <c:v>-2.4127699999999779</c:v>
                </c:pt>
                <c:pt idx="294">
                  <c:v>-2.4717499999999779</c:v>
                </c:pt>
                <c:pt idx="295">
                  <c:v>-2.5305399999999998</c:v>
                </c:pt>
                <c:pt idx="296">
                  <c:v>-2.5890900000000001</c:v>
                </c:pt>
                <c:pt idx="297">
                  <c:v>-2.6473300000000246</c:v>
                </c:pt>
                <c:pt idx="298">
                  <c:v>-2.7051599999999998</c:v>
                </c:pt>
                <c:pt idx="299">
                  <c:v>-2.7624399999999998</c:v>
                </c:pt>
                <c:pt idx="300">
                  <c:v>-2.8191399999999978</c:v>
                </c:pt>
                <c:pt idx="301">
                  <c:v>-2.8750599999999746</c:v>
                </c:pt>
                <c:pt idx="302">
                  <c:v>-2.9300899999999968</c:v>
                </c:pt>
                <c:pt idx="303">
                  <c:v>-2.98414</c:v>
                </c:pt>
                <c:pt idx="304">
                  <c:v>-3.0369899999999967</c:v>
                </c:pt>
                <c:pt idx="305">
                  <c:v>-3.08853000000002</c:v>
                </c:pt>
                <c:pt idx="306">
                  <c:v>-3.1385900000000002</c:v>
                </c:pt>
                <c:pt idx="307">
                  <c:v>-3.1869900000000002</c:v>
                </c:pt>
                <c:pt idx="308">
                  <c:v>-3.2335699999999998</c:v>
                </c:pt>
                <c:pt idx="309">
                  <c:v>-3.2781199999999999</c:v>
                </c:pt>
                <c:pt idx="310">
                  <c:v>-3.3205399999999998</c:v>
                </c:pt>
                <c:pt idx="311">
                  <c:v>-3.3605700000000001</c:v>
                </c:pt>
                <c:pt idx="312">
                  <c:v>-3.39812</c:v>
                </c:pt>
                <c:pt idx="313">
                  <c:v>-3.4329599999999769</c:v>
                </c:pt>
                <c:pt idx="314">
                  <c:v>-3.4649200000000002</c:v>
                </c:pt>
                <c:pt idx="315">
                  <c:v>-3.49383</c:v>
                </c:pt>
                <c:pt idx="316">
                  <c:v>-3.5195399999999997</c:v>
                </c:pt>
                <c:pt idx="317">
                  <c:v>-3.5418599999999967</c:v>
                </c:pt>
                <c:pt idx="318">
                  <c:v>-3.5606100000000001</c:v>
                </c:pt>
                <c:pt idx="319">
                  <c:v>-3.5756599999999779</c:v>
                </c:pt>
                <c:pt idx="320">
                  <c:v>-3.5867999999999998</c:v>
                </c:pt>
                <c:pt idx="321">
                  <c:v>-3.59396</c:v>
                </c:pt>
                <c:pt idx="322">
                  <c:v>-3.5969599999999819</c:v>
                </c:pt>
                <c:pt idx="323">
                  <c:v>-3.5956499999999769</c:v>
                </c:pt>
                <c:pt idx="324">
                  <c:v>-3.5899899999999998</c:v>
                </c:pt>
                <c:pt idx="325">
                  <c:v>-3.5798399999999977</c:v>
                </c:pt>
                <c:pt idx="326">
                  <c:v>-3.5651700000000002</c:v>
                </c:pt>
                <c:pt idx="327">
                  <c:v>-3.5459000000000001</c:v>
                </c:pt>
                <c:pt idx="328">
                  <c:v>-3.52203</c:v>
                </c:pt>
                <c:pt idx="329">
                  <c:v>-3.4934699999999967</c:v>
                </c:pt>
                <c:pt idx="330">
                  <c:v>-3.4603299999999999</c:v>
                </c:pt>
                <c:pt idx="331">
                  <c:v>-3.4225599999999967</c:v>
                </c:pt>
                <c:pt idx="332">
                  <c:v>-3.3802300000000001</c:v>
                </c:pt>
                <c:pt idx="333">
                  <c:v>-3.3333499999999967</c:v>
                </c:pt>
                <c:pt idx="334">
                  <c:v>-3.2820800000000001</c:v>
                </c:pt>
                <c:pt idx="335">
                  <c:v>-3.2265199999999998</c:v>
                </c:pt>
                <c:pt idx="336">
                  <c:v>-3.16682</c:v>
                </c:pt>
                <c:pt idx="337">
                  <c:v>-3.1031400000000002</c:v>
                </c:pt>
                <c:pt idx="338">
                  <c:v>-3.0357099999999977</c:v>
                </c:pt>
                <c:pt idx="339">
                  <c:v>-2.9647700000000001</c:v>
                </c:pt>
                <c:pt idx="340">
                  <c:v>-2.8905799999999977</c:v>
                </c:pt>
                <c:pt idx="341">
                  <c:v>-2.8134599999999779</c:v>
                </c:pt>
                <c:pt idx="342">
                  <c:v>-2.7337300000000195</c:v>
                </c:pt>
                <c:pt idx="343">
                  <c:v>-2.6517499999999967</c:v>
                </c:pt>
                <c:pt idx="344">
                  <c:v>-2.5678800000000002</c:v>
                </c:pt>
                <c:pt idx="345">
                  <c:v>-2.4825399999999997</c:v>
                </c:pt>
                <c:pt idx="346">
                  <c:v>-2.3960599999999692</c:v>
                </c:pt>
                <c:pt idx="347">
                  <c:v>-2.3088399999999987</c:v>
                </c:pt>
                <c:pt idx="348">
                  <c:v>-2.2212999999999998</c:v>
                </c:pt>
                <c:pt idx="349">
                  <c:v>-2.1337999999999999</c:v>
                </c:pt>
                <c:pt idx="350">
                  <c:v>-2.0467300000000002</c:v>
                </c:pt>
                <c:pt idx="351">
                  <c:v>-1.9604899999999998</c:v>
                </c:pt>
                <c:pt idx="352">
                  <c:v>-1.8754199999999999</c:v>
                </c:pt>
                <c:pt idx="353">
                  <c:v>-1.7918199999999955</c:v>
                </c:pt>
                <c:pt idx="354">
                  <c:v>-1.7100800000000043</c:v>
                </c:pt>
                <c:pt idx="355">
                  <c:v>-1.63043</c:v>
                </c:pt>
                <c:pt idx="356">
                  <c:v>-1.55314</c:v>
                </c:pt>
                <c:pt idx="357">
                  <c:v>-1.47844</c:v>
                </c:pt>
                <c:pt idx="358">
                  <c:v>-1.4065399999999912</c:v>
                </c:pt>
                <c:pt idx="359">
                  <c:v>-1.3374999999999913</c:v>
                </c:pt>
                <c:pt idx="360">
                  <c:v>-1.2714999999999903</c:v>
                </c:pt>
                <c:pt idx="361">
                  <c:v>-1.20861</c:v>
                </c:pt>
                <c:pt idx="362">
                  <c:v>-1.1488799999999999</c:v>
                </c:pt>
                <c:pt idx="363">
                  <c:v>-1.0922799999999999</c:v>
                </c:pt>
                <c:pt idx="364">
                  <c:v>-1.0387199999999999</c:v>
                </c:pt>
                <c:pt idx="365">
                  <c:v>-0.98814199999999996</c:v>
                </c:pt>
                <c:pt idx="366">
                  <c:v>-0.94037300000000001</c:v>
                </c:pt>
                <c:pt idx="367">
                  <c:v>-0.89525599999999961</c:v>
                </c:pt>
                <c:pt idx="368">
                  <c:v>-0.85266699999999951</c:v>
                </c:pt>
                <c:pt idx="369">
                  <c:v>-0.81173899999999999</c:v>
                </c:pt>
                <c:pt idx="370">
                  <c:v>-0.77293600000000051</c:v>
                </c:pt>
                <c:pt idx="371">
                  <c:v>-0.73610200000000003</c:v>
                </c:pt>
                <c:pt idx="372">
                  <c:v>-0.70095900000000388</c:v>
                </c:pt>
                <c:pt idx="373">
                  <c:v>-0.66735199999999995</c:v>
                </c:pt>
                <c:pt idx="374">
                  <c:v>-0.63499900000000686</c:v>
                </c:pt>
                <c:pt idx="375">
                  <c:v>-0.6036540000000048</c:v>
                </c:pt>
                <c:pt idx="376">
                  <c:v>-0.57316199999999951</c:v>
                </c:pt>
                <c:pt idx="377">
                  <c:v>-0.54327400000000003</c:v>
                </c:pt>
                <c:pt idx="378">
                  <c:v>-0.51380599999999998</c:v>
                </c:pt>
                <c:pt idx="379">
                  <c:v>-0.48460300000000001</c:v>
                </c:pt>
                <c:pt idx="380">
                  <c:v>-0.45545100000000011</c:v>
                </c:pt>
                <c:pt idx="381">
                  <c:v>-0.4261950000000001</c:v>
                </c:pt>
                <c:pt idx="382">
                  <c:v>-0.39677600000000252</c:v>
                </c:pt>
                <c:pt idx="383">
                  <c:v>-0.36701000000000195</c:v>
                </c:pt>
                <c:pt idx="384">
                  <c:v>-0.33680900000000258</c:v>
                </c:pt>
                <c:pt idx="385">
                  <c:v>-0.30611000000000038</c:v>
                </c:pt>
                <c:pt idx="386">
                  <c:v>-0.27492000000000194</c:v>
                </c:pt>
                <c:pt idx="387">
                  <c:v>-0.24311800000000044</c:v>
                </c:pt>
                <c:pt idx="388">
                  <c:v>-0.21073800000000117</c:v>
                </c:pt>
                <c:pt idx="389">
                  <c:v>-0.17781400000000044</c:v>
                </c:pt>
                <c:pt idx="390">
                  <c:v>-0.14435200000000001</c:v>
                </c:pt>
                <c:pt idx="391">
                  <c:v>-0.11041600000000019</c:v>
                </c:pt>
                <c:pt idx="392">
                  <c:v>-7.6041700000000004E-2</c:v>
                </c:pt>
                <c:pt idx="393">
                  <c:v>-4.13257E-2</c:v>
                </c:pt>
                <c:pt idx="394">
                  <c:v>-6.3337500000000529E-3</c:v>
                </c:pt>
                <c:pt idx="395">
                  <c:v>2.8839300000000276E-2</c:v>
                </c:pt>
                <c:pt idx="396">
                  <c:v>6.4098100000000394E-2</c:v>
                </c:pt>
                <c:pt idx="397">
                  <c:v>9.9347100000000008E-2</c:v>
                </c:pt>
                <c:pt idx="398">
                  <c:v>0.13443300000000041</c:v>
                </c:pt>
                <c:pt idx="399">
                  <c:v>0.16932000000000041</c:v>
                </c:pt>
                <c:pt idx="400">
                  <c:v>0.20385900000000001</c:v>
                </c:pt>
                <c:pt idx="401">
                  <c:v>0.23799200000000117</c:v>
                </c:pt>
                <c:pt idx="402">
                  <c:v>0.2727750000000001</c:v>
                </c:pt>
                <c:pt idx="403">
                  <c:v>0.30681000000000297</c:v>
                </c:pt>
                <c:pt idx="404">
                  <c:v>0.34007000000000165</c:v>
                </c:pt>
                <c:pt idx="405">
                  <c:v>0.37237700000000218</c:v>
                </c:pt>
                <c:pt idx="406">
                  <c:v>0.40361400000000008</c:v>
                </c:pt>
                <c:pt idx="407">
                  <c:v>0.433695</c:v>
                </c:pt>
                <c:pt idx="408">
                  <c:v>0.46256600000000031</c:v>
                </c:pt>
                <c:pt idx="409">
                  <c:v>0.49004900000000001</c:v>
                </c:pt>
                <c:pt idx="410">
                  <c:v>0.51611699999999427</c:v>
                </c:pt>
                <c:pt idx="411">
                  <c:v>0.5406879999999995</c:v>
                </c:pt>
                <c:pt idx="412">
                  <c:v>0.5636139999999995</c:v>
                </c:pt>
                <c:pt idx="413">
                  <c:v>0.58489800000000214</c:v>
                </c:pt>
                <c:pt idx="414">
                  <c:v>0.60439500000000435</c:v>
                </c:pt>
                <c:pt idx="415">
                  <c:v>0.62207699999999999</c:v>
                </c:pt>
                <c:pt idx="416">
                  <c:v>0.63785800000000503</c:v>
                </c:pt>
                <c:pt idx="417">
                  <c:v>0.65174000000000698</c:v>
                </c:pt>
                <c:pt idx="418">
                  <c:v>0.66360600000000503</c:v>
                </c:pt>
                <c:pt idx="419">
                  <c:v>0.67339700000000469</c:v>
                </c:pt>
                <c:pt idx="420">
                  <c:v>0.68114600000000214</c:v>
                </c:pt>
                <c:pt idx="421">
                  <c:v>0.68679300000000343</c:v>
                </c:pt>
                <c:pt idx="422">
                  <c:v>0.69033999999999962</c:v>
                </c:pt>
                <c:pt idx="423">
                  <c:v>0.69175700000000306</c:v>
                </c:pt>
                <c:pt idx="424">
                  <c:v>0.69098500000000318</c:v>
                </c:pt>
                <c:pt idx="425">
                  <c:v>0.68808200000000064</c:v>
                </c:pt>
                <c:pt idx="426">
                  <c:v>0.68308000000000191</c:v>
                </c:pt>
                <c:pt idx="427">
                  <c:v>0.67591500000000504</c:v>
                </c:pt>
                <c:pt idx="428">
                  <c:v>0.66667800000000743</c:v>
                </c:pt>
                <c:pt idx="429">
                  <c:v>0.65539700000000434</c:v>
                </c:pt>
                <c:pt idx="430">
                  <c:v>0.64209900000000686</c:v>
                </c:pt>
                <c:pt idx="431">
                  <c:v>0.62687300000000434</c:v>
                </c:pt>
                <c:pt idx="432">
                  <c:v>0.60977700000000434</c:v>
                </c:pt>
                <c:pt idx="433">
                  <c:v>0.59089800000000281</c:v>
                </c:pt>
                <c:pt idx="434">
                  <c:v>0.57041399999999565</c:v>
                </c:pt>
                <c:pt idx="435">
                  <c:v>0.54838399999999565</c:v>
                </c:pt>
                <c:pt idx="436">
                  <c:v>0.52489300000000005</c:v>
                </c:pt>
                <c:pt idx="437">
                  <c:v>0.50018299999999427</c:v>
                </c:pt>
                <c:pt idx="438">
                  <c:v>0.47431000000000217</c:v>
                </c:pt>
                <c:pt idx="439">
                  <c:v>0.44748400000000216</c:v>
                </c:pt>
                <c:pt idx="440">
                  <c:v>0.41982400000000292</c:v>
                </c:pt>
                <c:pt idx="441">
                  <c:v>0.39157300000000217</c:v>
                </c:pt>
                <c:pt idx="442">
                  <c:v>0.36281800000000292</c:v>
                </c:pt>
                <c:pt idx="443">
                  <c:v>0.33380400000000354</c:v>
                </c:pt>
                <c:pt idx="444">
                  <c:v>0.30468300000000031</c:v>
                </c:pt>
                <c:pt idx="445">
                  <c:v>0.27564</c:v>
                </c:pt>
                <c:pt idx="446">
                  <c:v>0.24689100000000044</c:v>
                </c:pt>
                <c:pt idx="447">
                  <c:v>0.21920500000000137</c:v>
                </c:pt>
                <c:pt idx="448">
                  <c:v>0.19256000000000051</c:v>
                </c:pt>
                <c:pt idx="449">
                  <c:v>0.16667799999999999</c:v>
                </c:pt>
                <c:pt idx="450">
                  <c:v>0.14171400000000117</c:v>
                </c:pt>
                <c:pt idx="451">
                  <c:v>0.11779600000000109</c:v>
                </c:pt>
                <c:pt idx="452">
                  <c:v>9.5078700000000002E-2</c:v>
                </c:pt>
                <c:pt idx="453">
                  <c:v>7.3991300000000024E-2</c:v>
                </c:pt>
                <c:pt idx="454">
                  <c:v>5.4330700000000509E-2</c:v>
                </c:pt>
                <c:pt idx="455">
                  <c:v>3.6101000000000237E-2</c:v>
                </c:pt>
                <c:pt idx="456">
                  <c:v>1.9427400000000126E-2</c:v>
                </c:pt>
                <c:pt idx="457">
                  <c:v>4.3157500000000001E-3</c:v>
                </c:pt>
                <c:pt idx="458">
                  <c:v>-9.14038E-3</c:v>
                </c:pt>
                <c:pt idx="459">
                  <c:v>-2.0967400000000001E-2</c:v>
                </c:pt>
                <c:pt idx="460">
                  <c:v>-3.1161700000000084E-2</c:v>
                </c:pt>
                <c:pt idx="461">
                  <c:v>-3.9752199999999994E-2</c:v>
                </c:pt>
                <c:pt idx="462">
                  <c:v>-4.6736700000000388E-2</c:v>
                </c:pt>
                <c:pt idx="463">
                  <c:v>-5.2234200000000133E-2</c:v>
                </c:pt>
                <c:pt idx="464">
                  <c:v>-5.6244799999999956E-2</c:v>
                </c:pt>
                <c:pt idx="465">
                  <c:v>-5.8887900000000375E-2</c:v>
                </c:pt>
                <c:pt idx="466">
                  <c:v>-6.0225300000000002E-2</c:v>
                </c:pt>
                <c:pt idx="467">
                  <c:v>-6.0407800000000123E-2</c:v>
                </c:pt>
                <c:pt idx="468">
                  <c:v>-5.9556200000000517E-2</c:v>
                </c:pt>
                <c:pt idx="469">
                  <c:v>-5.7763200000000625E-2</c:v>
                </c:pt>
                <c:pt idx="470">
                  <c:v>-5.5210700000000133E-2</c:v>
                </c:pt>
                <c:pt idx="471">
                  <c:v>-5.2020000000000122E-2</c:v>
                </c:pt>
                <c:pt idx="472">
                  <c:v>-4.8343100000000014E-2</c:v>
                </c:pt>
                <c:pt idx="473">
                  <c:v>-4.4363000000000617E-2</c:v>
                </c:pt>
                <c:pt idx="474">
                  <c:v>-4.0171699999999998E-2</c:v>
                </c:pt>
                <c:pt idx="475">
                  <c:v>-3.5980000000000012E-2</c:v>
                </c:pt>
                <c:pt idx="476">
                  <c:v>-3.1910799999999996E-2</c:v>
                </c:pt>
                <c:pt idx="477">
                  <c:v>-2.8084599999999991E-2</c:v>
                </c:pt>
                <c:pt idx="478">
                  <c:v>-2.4652900000000012E-2</c:v>
                </c:pt>
                <c:pt idx="479">
                  <c:v>-2.1767599999999988E-2</c:v>
                </c:pt>
                <c:pt idx="480">
                  <c:v>-1.9519400000000041E-2</c:v>
                </c:pt>
                <c:pt idx="481">
                  <c:v>-1.8030000000000056E-2</c:v>
                </c:pt>
                <c:pt idx="482">
                  <c:v>-1.7389300000000069E-2</c:v>
                </c:pt>
                <c:pt idx="483">
                  <c:v>-1.7657900000000021E-2</c:v>
                </c:pt>
                <c:pt idx="484">
                  <c:v>-1.8957600000000043E-2</c:v>
                </c:pt>
                <c:pt idx="485">
                  <c:v>-2.1349600000000052E-2</c:v>
                </c:pt>
                <c:pt idx="486">
                  <c:v>-2.4864400000000002E-2</c:v>
                </c:pt>
                <c:pt idx="487">
                  <c:v>-2.9502799999999989E-2</c:v>
                </c:pt>
                <c:pt idx="488">
                  <c:v>-3.5356000000000005E-2</c:v>
                </c:pt>
                <c:pt idx="489">
                  <c:v>-4.239530000000033E-2</c:v>
                </c:pt>
                <c:pt idx="490">
                  <c:v>-5.0621499999999993E-2</c:v>
                </c:pt>
                <c:pt idx="491">
                  <c:v>-6.0036400000000573E-2</c:v>
                </c:pt>
                <c:pt idx="492">
                  <c:v>-7.0580500000000004E-2</c:v>
                </c:pt>
                <c:pt idx="493">
                  <c:v>-8.2254800000000752E-2</c:v>
                </c:pt>
                <c:pt idx="494">
                  <c:v>-9.4940500000000067E-2</c:v>
                </c:pt>
                <c:pt idx="495">
                  <c:v>-0.10860700000000002</c:v>
                </c:pt>
                <c:pt idx="496">
                  <c:v>-0.12316600000000089</c:v>
                </c:pt>
                <c:pt idx="497">
                  <c:v>-0.13855799999999999</c:v>
                </c:pt>
                <c:pt idx="498">
                  <c:v>-0.15465999999999999</c:v>
                </c:pt>
                <c:pt idx="499">
                  <c:v>-0.17138300000000001</c:v>
                </c:pt>
                <c:pt idx="500">
                  <c:v>-0.18860499999999999</c:v>
                </c:pt>
                <c:pt idx="501">
                  <c:v>-0.20623700000000103</c:v>
                </c:pt>
                <c:pt idx="502">
                  <c:v>-0.22418500000000041</c:v>
                </c:pt>
                <c:pt idx="503">
                  <c:v>-0.24229700000000137</c:v>
                </c:pt>
                <c:pt idx="504">
                  <c:v>-0.2604510000000001</c:v>
                </c:pt>
                <c:pt idx="505">
                  <c:v>-0.27855400000000002</c:v>
                </c:pt>
                <c:pt idx="506">
                  <c:v>-0.29651500000000008</c:v>
                </c:pt>
                <c:pt idx="507">
                  <c:v>-0.31414700000000001</c:v>
                </c:pt>
                <c:pt idx="508">
                  <c:v>-0.33142000000000355</c:v>
                </c:pt>
                <c:pt idx="509">
                  <c:v>-0.34821100000000038</c:v>
                </c:pt>
                <c:pt idx="510">
                  <c:v>-0.36439400000000038</c:v>
                </c:pt>
                <c:pt idx="511">
                  <c:v>-0.37993900000000008</c:v>
                </c:pt>
                <c:pt idx="512">
                  <c:v>-0.39472200000000252</c:v>
                </c:pt>
                <c:pt idx="513">
                  <c:v>-0.40868000000000032</c:v>
                </c:pt>
                <c:pt idx="514">
                  <c:v>-0.42178100000000002</c:v>
                </c:pt>
                <c:pt idx="515">
                  <c:v>-0.43396200000000235</c:v>
                </c:pt>
                <c:pt idx="516">
                  <c:v>-0.44516300000000031</c:v>
                </c:pt>
                <c:pt idx="517">
                  <c:v>-0.45538100000000031</c:v>
                </c:pt>
                <c:pt idx="518">
                  <c:v>-0.464617</c:v>
                </c:pt>
                <c:pt idx="519">
                  <c:v>-0.47296100000000002</c:v>
                </c:pt>
                <c:pt idx="520">
                  <c:v>-0.48029000000000011</c:v>
                </c:pt>
                <c:pt idx="521">
                  <c:v>-0.48657200000000217</c:v>
                </c:pt>
                <c:pt idx="522">
                  <c:v>-0.49190100000000031</c:v>
                </c:pt>
                <c:pt idx="523">
                  <c:v>-0.4962450000000001</c:v>
                </c:pt>
                <c:pt idx="524">
                  <c:v>-0.499695</c:v>
                </c:pt>
                <c:pt idx="525">
                  <c:v>-0.50228399999999496</c:v>
                </c:pt>
                <c:pt idx="526">
                  <c:v>-0.50407000000000002</c:v>
                </c:pt>
                <c:pt idx="527">
                  <c:v>-0.50511799999999496</c:v>
                </c:pt>
                <c:pt idx="528">
                  <c:v>-0.50551899999999439</c:v>
                </c:pt>
                <c:pt idx="529">
                  <c:v>-0.50536499999999496</c:v>
                </c:pt>
                <c:pt idx="530">
                  <c:v>-0.504687</c:v>
                </c:pt>
                <c:pt idx="531">
                  <c:v>-0.50357799999999553</c:v>
                </c:pt>
                <c:pt idx="532">
                  <c:v>-0.50219100000000005</c:v>
                </c:pt>
                <c:pt idx="533">
                  <c:v>-0.50055899999999565</c:v>
                </c:pt>
                <c:pt idx="534">
                  <c:v>-0.49877100000000002</c:v>
                </c:pt>
                <c:pt idx="535">
                  <c:v>-0.49692300000000206</c:v>
                </c:pt>
                <c:pt idx="536">
                  <c:v>-0.49510500000000002</c:v>
                </c:pt>
                <c:pt idx="537">
                  <c:v>-0.49334900000000032</c:v>
                </c:pt>
                <c:pt idx="538">
                  <c:v>-0.49180900000000038</c:v>
                </c:pt>
                <c:pt idx="539">
                  <c:v>-0.49045300000000008</c:v>
                </c:pt>
                <c:pt idx="540">
                  <c:v>-0.48943700000000001</c:v>
                </c:pt>
                <c:pt idx="541">
                  <c:v>-0.48879</c:v>
                </c:pt>
                <c:pt idx="542">
                  <c:v>-0.48851100000000008</c:v>
                </c:pt>
                <c:pt idx="543">
                  <c:v>-0.48869600000000002</c:v>
                </c:pt>
                <c:pt idx="544">
                  <c:v>-0.48937300000000195</c:v>
                </c:pt>
                <c:pt idx="545">
                  <c:v>-0.49054300000000001</c:v>
                </c:pt>
                <c:pt idx="546">
                  <c:v>-0.49223700000000004</c:v>
                </c:pt>
                <c:pt idx="547">
                  <c:v>-0.49448500000000217</c:v>
                </c:pt>
                <c:pt idx="548">
                  <c:v>-0.49728900000000031</c:v>
                </c:pt>
                <c:pt idx="549">
                  <c:v>-0.50061500000000003</c:v>
                </c:pt>
                <c:pt idx="550">
                  <c:v>-0.50443499999999553</c:v>
                </c:pt>
                <c:pt idx="551">
                  <c:v>-0.50881100000000001</c:v>
                </c:pt>
                <c:pt idx="552">
                  <c:v>-0.51361800000000002</c:v>
                </c:pt>
                <c:pt idx="553">
                  <c:v>-0.51888699999999588</c:v>
                </c:pt>
                <c:pt idx="554">
                  <c:v>-0.52452799999999611</c:v>
                </c:pt>
                <c:pt idx="555">
                  <c:v>-0.53053799999999496</c:v>
                </c:pt>
                <c:pt idx="556">
                  <c:v>-0.5368579999999995</c:v>
                </c:pt>
                <c:pt idx="557">
                  <c:v>-0.54342400000000002</c:v>
                </c:pt>
                <c:pt idx="558">
                  <c:v>-0.55014600000000002</c:v>
                </c:pt>
                <c:pt idx="559">
                  <c:v>-0.55702300000000005</c:v>
                </c:pt>
                <c:pt idx="560">
                  <c:v>-0.56396199999999996</c:v>
                </c:pt>
                <c:pt idx="561">
                  <c:v>-0.57087100000000435</c:v>
                </c:pt>
                <c:pt idx="562">
                  <c:v>-0.57775000000000065</c:v>
                </c:pt>
                <c:pt idx="563">
                  <c:v>-0.58444499999999777</c:v>
                </c:pt>
                <c:pt idx="564">
                  <c:v>-0.59098699999999649</c:v>
                </c:pt>
                <c:pt idx="565">
                  <c:v>-0.59721999999999742</c:v>
                </c:pt>
                <c:pt idx="566">
                  <c:v>-0.60317600000000005</c:v>
                </c:pt>
                <c:pt idx="567">
                  <c:v>-0.60873100000000446</c:v>
                </c:pt>
                <c:pt idx="568">
                  <c:v>-0.61388600000000004</c:v>
                </c:pt>
                <c:pt idx="569">
                  <c:v>-0.61851599999999951</c:v>
                </c:pt>
                <c:pt idx="570">
                  <c:v>-0.62265200000000065</c:v>
                </c:pt>
                <c:pt idx="571">
                  <c:v>-0.62620299999999951</c:v>
                </c:pt>
                <c:pt idx="572">
                  <c:v>-0.62916700000000003</c:v>
                </c:pt>
                <c:pt idx="573">
                  <c:v>-0.63148300000000002</c:v>
                </c:pt>
                <c:pt idx="574">
                  <c:v>-0.63315000000000365</c:v>
                </c:pt>
                <c:pt idx="575">
                  <c:v>-0.63417000000000434</c:v>
                </c:pt>
                <c:pt idx="576">
                  <c:v>-0.63453999999999999</c:v>
                </c:pt>
                <c:pt idx="577">
                  <c:v>-0.63426199999999999</c:v>
                </c:pt>
                <c:pt idx="578">
                  <c:v>-0.63330600000000004</c:v>
                </c:pt>
                <c:pt idx="579">
                  <c:v>-0.63170100000000584</c:v>
                </c:pt>
                <c:pt idx="580">
                  <c:v>-0.62944699999999998</c:v>
                </c:pt>
                <c:pt idx="581">
                  <c:v>-0.62657600000000002</c:v>
                </c:pt>
                <c:pt idx="582">
                  <c:v>-0.62308799999999998</c:v>
                </c:pt>
                <c:pt idx="583">
                  <c:v>-0.61904400000000503</c:v>
                </c:pt>
                <c:pt idx="584">
                  <c:v>-0.61444399999999999</c:v>
                </c:pt>
                <c:pt idx="585">
                  <c:v>-0.60932100000000422</c:v>
                </c:pt>
                <c:pt idx="586">
                  <c:v>-0.60370299999999999</c:v>
                </c:pt>
                <c:pt idx="587">
                  <c:v>-0.59765500000000271</c:v>
                </c:pt>
                <c:pt idx="588">
                  <c:v>-0.59120499999999743</c:v>
                </c:pt>
                <c:pt idx="589">
                  <c:v>-0.58435399999999649</c:v>
                </c:pt>
                <c:pt idx="590">
                  <c:v>-0.57719600000000004</c:v>
                </c:pt>
                <c:pt idx="591">
                  <c:v>-0.56966799999999951</c:v>
                </c:pt>
                <c:pt idx="592">
                  <c:v>-0.56180200000000002</c:v>
                </c:pt>
                <c:pt idx="593">
                  <c:v>-0.55369000000000435</c:v>
                </c:pt>
                <c:pt idx="594">
                  <c:v>-0.54539400000000005</c:v>
                </c:pt>
                <c:pt idx="595">
                  <c:v>-0.536914</c:v>
                </c:pt>
                <c:pt idx="596">
                  <c:v>-0.52831099999999565</c:v>
                </c:pt>
                <c:pt idx="597">
                  <c:v>-0.51958699999999403</c:v>
                </c:pt>
                <c:pt idx="598">
                  <c:v>-0.51080199999999998</c:v>
                </c:pt>
                <c:pt idx="599">
                  <c:v>-0.50192700000000001</c:v>
                </c:pt>
                <c:pt idx="600">
                  <c:v>-0.49302200000000251</c:v>
                </c:pt>
                <c:pt idx="601">
                  <c:v>-0.48408700000000032</c:v>
                </c:pt>
                <c:pt idx="602">
                  <c:v>-0.47512300000000002</c:v>
                </c:pt>
                <c:pt idx="603">
                  <c:v>-0.46619099999999997</c:v>
                </c:pt>
                <c:pt idx="604">
                  <c:v>-0.45726100000000003</c:v>
                </c:pt>
                <c:pt idx="605">
                  <c:v>-0.44830200000000153</c:v>
                </c:pt>
                <c:pt idx="606">
                  <c:v>-0.43937600000000354</c:v>
                </c:pt>
                <c:pt idx="607">
                  <c:v>-0.43041900000000038</c:v>
                </c:pt>
                <c:pt idx="608">
                  <c:v>-0.42146600000000217</c:v>
                </c:pt>
                <c:pt idx="609">
                  <c:v>-0.41245100000000001</c:v>
                </c:pt>
                <c:pt idx="610">
                  <c:v>-0.4034390000000001</c:v>
                </c:pt>
                <c:pt idx="611">
                  <c:v>-0.39436800000000355</c:v>
                </c:pt>
                <c:pt idx="612">
                  <c:v>-0.38523600000000002</c:v>
                </c:pt>
                <c:pt idx="613">
                  <c:v>-0.37601500000000032</c:v>
                </c:pt>
                <c:pt idx="614">
                  <c:v>-0.366703</c:v>
                </c:pt>
                <c:pt idx="615">
                  <c:v>-0.35727100000000001</c:v>
                </c:pt>
                <c:pt idx="616">
                  <c:v>-0.34768700000000113</c:v>
                </c:pt>
                <c:pt idx="617">
                  <c:v>-0.33795200000000292</c:v>
                </c:pt>
                <c:pt idx="618">
                  <c:v>-0.32803600000000038</c:v>
                </c:pt>
                <c:pt idx="619">
                  <c:v>-0.31793700000000008</c:v>
                </c:pt>
                <c:pt idx="620">
                  <c:v>-0.30759700000000001</c:v>
                </c:pt>
                <c:pt idx="621">
                  <c:v>-0.29704400000000031</c:v>
                </c:pt>
                <c:pt idx="622">
                  <c:v>-0.28625</c:v>
                </c:pt>
                <c:pt idx="623">
                  <c:v>-0.2752130000000001</c:v>
                </c:pt>
                <c:pt idx="624">
                  <c:v>-0.26387400000000188</c:v>
                </c:pt>
                <c:pt idx="625">
                  <c:v>-0.25229399999999996</c:v>
                </c:pt>
                <c:pt idx="626">
                  <c:v>-0.24041200000000132</c:v>
                </c:pt>
                <c:pt idx="627">
                  <c:v>-0.22828900000000088</c:v>
                </c:pt>
                <c:pt idx="628">
                  <c:v>-0.21583500000000044</c:v>
                </c:pt>
                <c:pt idx="629">
                  <c:v>-0.20314099999999999</c:v>
                </c:pt>
                <c:pt idx="630">
                  <c:v>-0.19014800000000057</c:v>
                </c:pt>
                <c:pt idx="631">
                  <c:v>-0.17691500000000157</c:v>
                </c:pt>
                <c:pt idx="632">
                  <c:v>-0.16344500000000156</c:v>
                </c:pt>
                <c:pt idx="633">
                  <c:v>-0.1499190000000018</c:v>
                </c:pt>
                <c:pt idx="634">
                  <c:v>-0.13621900000000117</c:v>
                </c:pt>
                <c:pt idx="635">
                  <c:v>-0.122312</c:v>
                </c:pt>
                <c:pt idx="636">
                  <c:v>-0.1082300000000007</c:v>
                </c:pt>
                <c:pt idx="637">
                  <c:v>-9.4004300000001151E-2</c:v>
                </c:pt>
                <c:pt idx="638">
                  <c:v>-7.9664900000000441E-2</c:v>
                </c:pt>
                <c:pt idx="639">
                  <c:v>-6.5242900000000034E-2</c:v>
                </c:pt>
                <c:pt idx="640">
                  <c:v>-5.0739600000000412E-2</c:v>
                </c:pt>
                <c:pt idx="641">
                  <c:v>-3.6215000000000247E-2</c:v>
                </c:pt>
                <c:pt idx="642">
                  <c:v>-2.1669600000000056E-2</c:v>
                </c:pt>
                <c:pt idx="643">
                  <c:v>-7.1954000000000124E-3</c:v>
                </c:pt>
                <c:pt idx="644">
                  <c:v>7.238240000000091E-3</c:v>
                </c:pt>
                <c:pt idx="645">
                  <c:v>2.1570900000000209E-2</c:v>
                </c:pt>
                <c:pt idx="646">
                  <c:v>3.5801900000000386E-2</c:v>
                </c:pt>
                <c:pt idx="647">
                  <c:v>4.9809700000000123E-2</c:v>
                </c:pt>
                <c:pt idx="648">
                  <c:v>6.3657000000000019E-2</c:v>
                </c:pt>
                <c:pt idx="649">
                  <c:v>7.7281500000000003E-2</c:v>
                </c:pt>
                <c:pt idx="650">
                  <c:v>9.0653800000000798E-2</c:v>
                </c:pt>
                <c:pt idx="651">
                  <c:v>0.10374400000000022</c:v>
                </c:pt>
                <c:pt idx="652">
                  <c:v>0.11658399999999999</c:v>
                </c:pt>
                <c:pt idx="653">
                  <c:v>0.129082</c:v>
                </c:pt>
                <c:pt idx="654">
                  <c:v>0.14130000000000001</c:v>
                </c:pt>
                <c:pt idx="655">
                  <c:v>0.15314600000000109</c:v>
                </c:pt>
                <c:pt idx="656">
                  <c:v>0.16468400000000041</c:v>
                </c:pt>
                <c:pt idx="657">
                  <c:v>0.17591200000000137</c:v>
                </c:pt>
                <c:pt idx="658">
                  <c:v>0.18677199999999999</c:v>
                </c:pt>
                <c:pt idx="659">
                  <c:v>0.19732300000000041</c:v>
                </c:pt>
                <c:pt idx="660">
                  <c:v>0.20753700000000044</c:v>
                </c:pt>
                <c:pt idx="661">
                  <c:v>0.2174430000000018</c:v>
                </c:pt>
                <c:pt idx="662">
                  <c:v>0.22707300000000041</c:v>
                </c:pt>
                <c:pt idx="663">
                  <c:v>0.23636699999999999</c:v>
                </c:pt>
                <c:pt idx="664">
                  <c:v>0.24575900000000117</c:v>
                </c:pt>
                <c:pt idx="665">
                  <c:v>0.25491200000000008</c:v>
                </c:pt>
                <c:pt idx="666">
                  <c:v>0.26381100000000002</c:v>
                </c:pt>
                <c:pt idx="667">
                  <c:v>0.27251800000000032</c:v>
                </c:pt>
                <c:pt idx="668">
                  <c:v>0.28100400000000031</c:v>
                </c:pt>
                <c:pt idx="669">
                  <c:v>0.28933000000000031</c:v>
                </c:pt>
                <c:pt idx="670">
                  <c:v>0.29746600000000217</c:v>
                </c:pt>
                <c:pt idx="671">
                  <c:v>0.30550500000000008</c:v>
                </c:pt>
                <c:pt idx="672">
                  <c:v>0.31338500000000252</c:v>
                </c:pt>
                <c:pt idx="673">
                  <c:v>0.32122800000000218</c:v>
                </c:pt>
                <c:pt idx="674">
                  <c:v>0.32900800000000252</c:v>
                </c:pt>
                <c:pt idx="675">
                  <c:v>0.33675200000000038</c:v>
                </c:pt>
                <c:pt idx="676">
                  <c:v>0.34443100000000032</c:v>
                </c:pt>
                <c:pt idx="677">
                  <c:v>0.352107</c:v>
                </c:pt>
                <c:pt idx="678">
                  <c:v>0.35981000000000252</c:v>
                </c:pt>
                <c:pt idx="679">
                  <c:v>0.36750900000000031</c:v>
                </c:pt>
                <c:pt idx="680">
                  <c:v>0.37520400000000032</c:v>
                </c:pt>
                <c:pt idx="681">
                  <c:v>0.38295800000000252</c:v>
                </c:pt>
                <c:pt idx="682">
                  <c:v>0.39067700000000088</c:v>
                </c:pt>
                <c:pt idx="683">
                  <c:v>0.39842400000000389</c:v>
                </c:pt>
                <c:pt idx="684">
                  <c:v>0.406167</c:v>
                </c:pt>
                <c:pt idx="685">
                  <c:v>0.41390700000000002</c:v>
                </c:pt>
                <c:pt idx="686">
                  <c:v>0.42164400000000002</c:v>
                </c:pt>
                <c:pt idx="687">
                  <c:v>0.42928500000000008</c:v>
                </c:pt>
                <c:pt idx="688">
                  <c:v>0.43689200000000195</c:v>
                </c:pt>
                <c:pt idx="689">
                  <c:v>0.44440400000000113</c:v>
                </c:pt>
                <c:pt idx="690">
                  <c:v>0.45178999999999997</c:v>
                </c:pt>
                <c:pt idx="691">
                  <c:v>0.45905000000000001</c:v>
                </c:pt>
                <c:pt idx="692">
                  <c:v>0.46612400000000032</c:v>
                </c:pt>
                <c:pt idx="693">
                  <c:v>0.47297900000000032</c:v>
                </c:pt>
                <c:pt idx="694">
                  <c:v>0.47955700000000001</c:v>
                </c:pt>
                <c:pt idx="695">
                  <c:v>0.48588600000000343</c:v>
                </c:pt>
                <c:pt idx="696">
                  <c:v>0.49184600000000217</c:v>
                </c:pt>
                <c:pt idx="697">
                  <c:v>0.49746700000000038</c:v>
                </c:pt>
                <c:pt idx="698">
                  <c:v>0.50268800000000002</c:v>
                </c:pt>
                <c:pt idx="699">
                  <c:v>0.50750899999999599</c:v>
                </c:pt>
                <c:pt idx="700">
                  <c:v>0.51180800000000004</c:v>
                </c:pt>
                <c:pt idx="701">
                  <c:v>0.51561699999999611</c:v>
                </c:pt>
                <c:pt idx="702">
                  <c:v>0.51887300000000003</c:v>
                </c:pt>
                <c:pt idx="703">
                  <c:v>0.52154699999999565</c:v>
                </c:pt>
                <c:pt idx="704">
                  <c:v>0.52360899999999999</c:v>
                </c:pt>
                <c:pt idx="705">
                  <c:v>0.52512000000000003</c:v>
                </c:pt>
                <c:pt idx="706">
                  <c:v>0.525926</c:v>
                </c:pt>
                <c:pt idx="707">
                  <c:v>0.52609099999999998</c:v>
                </c:pt>
                <c:pt idx="708">
                  <c:v>0.52561199999999997</c:v>
                </c:pt>
                <c:pt idx="709">
                  <c:v>0.52439999999999998</c:v>
                </c:pt>
                <c:pt idx="710">
                  <c:v>0.52254500000000004</c:v>
                </c:pt>
                <c:pt idx="711">
                  <c:v>0.5199859999999995</c:v>
                </c:pt>
                <c:pt idx="712">
                  <c:v>0.51675400000000005</c:v>
                </c:pt>
                <c:pt idx="713">
                  <c:v>0.51284799999999997</c:v>
                </c:pt>
                <c:pt idx="714">
                  <c:v>0.50823799999999553</c:v>
                </c:pt>
                <c:pt idx="715">
                  <c:v>0.50304599999999999</c:v>
                </c:pt>
                <c:pt idx="716">
                  <c:v>0.49721100000000001</c:v>
                </c:pt>
                <c:pt idx="717">
                  <c:v>0.49076200000000031</c:v>
                </c:pt>
                <c:pt idx="718">
                  <c:v>0.48379100000000003</c:v>
                </c:pt>
                <c:pt idx="719">
                  <c:v>0.47629900000000003</c:v>
                </c:pt>
                <c:pt idx="720">
                  <c:v>0.46831400000000217</c:v>
                </c:pt>
                <c:pt idx="721">
                  <c:v>0.459897</c:v>
                </c:pt>
                <c:pt idx="722">
                  <c:v>0.45111000000000001</c:v>
                </c:pt>
                <c:pt idx="723">
                  <c:v>0.44201400000000107</c:v>
                </c:pt>
                <c:pt idx="724">
                  <c:v>0.43260900000000002</c:v>
                </c:pt>
                <c:pt idx="725">
                  <c:v>0.42298600000000292</c:v>
                </c:pt>
                <c:pt idx="726">
                  <c:v>0.41323699999999997</c:v>
                </c:pt>
                <c:pt idx="727">
                  <c:v>0.40336200000000194</c:v>
                </c:pt>
                <c:pt idx="728">
                  <c:v>0.39345300000000138</c:v>
                </c:pt>
                <c:pt idx="729">
                  <c:v>0.38357200000000252</c:v>
                </c:pt>
                <c:pt idx="730">
                  <c:v>0.37375000000000008</c:v>
                </c:pt>
                <c:pt idx="731">
                  <c:v>0.36407800000000218</c:v>
                </c:pt>
                <c:pt idx="732">
                  <c:v>0.35458900000000032</c:v>
                </c:pt>
                <c:pt idx="733">
                  <c:v>0.34534300000000095</c:v>
                </c:pt>
                <c:pt idx="734">
                  <c:v>0.33637200000000411</c:v>
                </c:pt>
                <c:pt idx="735">
                  <c:v>0.327739</c:v>
                </c:pt>
                <c:pt idx="736">
                  <c:v>0.31953500000000001</c:v>
                </c:pt>
                <c:pt idx="737">
                  <c:v>0.31173100000000004</c:v>
                </c:pt>
                <c:pt idx="738">
                  <c:v>0.30435900000000032</c:v>
                </c:pt>
                <c:pt idx="739">
                  <c:v>0.29751000000000088</c:v>
                </c:pt>
                <c:pt idx="740">
                  <c:v>0.291155</c:v>
                </c:pt>
                <c:pt idx="741">
                  <c:v>0.28532500000000038</c:v>
                </c:pt>
                <c:pt idx="742">
                  <c:v>0.28005100000000011</c:v>
                </c:pt>
                <c:pt idx="743">
                  <c:v>0.27530400000000038</c:v>
                </c:pt>
                <c:pt idx="744">
                  <c:v>0.2711130000000001</c:v>
                </c:pt>
                <c:pt idx="745">
                  <c:v>0.26744800000000002</c:v>
                </c:pt>
                <c:pt idx="746">
                  <c:v>0.2643410000000001</c:v>
                </c:pt>
                <c:pt idx="747">
                  <c:v>0.26172999999999996</c:v>
                </c:pt>
                <c:pt idx="748">
                  <c:v>0.25961500000000004</c:v>
                </c:pt>
                <c:pt idx="749">
                  <c:v>0.25799500000000003</c:v>
                </c:pt>
                <c:pt idx="750">
                  <c:v>0.25680900000000001</c:v>
                </c:pt>
                <c:pt idx="751">
                  <c:v>0.256027</c:v>
                </c:pt>
                <c:pt idx="752">
                  <c:v>0.25564699999999996</c:v>
                </c:pt>
                <c:pt idx="753">
                  <c:v>0.255577</c:v>
                </c:pt>
                <c:pt idx="754">
                  <c:v>0.25581700000000002</c:v>
                </c:pt>
                <c:pt idx="755">
                  <c:v>0.25630500000000001</c:v>
                </c:pt>
                <c:pt idx="756">
                  <c:v>0.25697800000000032</c:v>
                </c:pt>
                <c:pt idx="757">
                  <c:v>0.25783700000000004</c:v>
                </c:pt>
                <c:pt idx="758">
                  <c:v>0.25881900000000002</c:v>
                </c:pt>
                <c:pt idx="759">
                  <c:v>0.25986300000000001</c:v>
                </c:pt>
                <c:pt idx="760">
                  <c:v>0.26096800000000031</c:v>
                </c:pt>
                <c:pt idx="761">
                  <c:v>0.26198000000000032</c:v>
                </c:pt>
                <c:pt idx="762">
                  <c:v>0.26302200000000031</c:v>
                </c:pt>
                <c:pt idx="763">
                  <c:v>0.263909</c:v>
                </c:pt>
                <c:pt idx="764">
                  <c:v>0.26473299999999994</c:v>
                </c:pt>
                <c:pt idx="765">
                  <c:v>0.2653390000000001</c:v>
                </c:pt>
                <c:pt idx="766">
                  <c:v>0.26579000000000003</c:v>
                </c:pt>
                <c:pt idx="767">
                  <c:v>0.26599200000000001</c:v>
                </c:pt>
                <c:pt idx="768">
                  <c:v>0.2660070000000001</c:v>
                </c:pt>
                <c:pt idx="769">
                  <c:v>0.26577400000000001</c:v>
                </c:pt>
                <c:pt idx="770">
                  <c:v>0.26529099999999994</c:v>
                </c:pt>
                <c:pt idx="771">
                  <c:v>0.26449800000000001</c:v>
                </c:pt>
                <c:pt idx="772">
                  <c:v>0.26345600000000002</c:v>
                </c:pt>
                <c:pt idx="773">
                  <c:v>0.26213299999999995</c:v>
                </c:pt>
                <c:pt idx="774">
                  <c:v>0.26049900000000004</c:v>
                </c:pt>
                <c:pt idx="775">
                  <c:v>0.25855400000000001</c:v>
                </c:pt>
                <c:pt idx="776">
                  <c:v>0.25642100000000001</c:v>
                </c:pt>
                <c:pt idx="777">
                  <c:v>0.25394500000000003</c:v>
                </c:pt>
                <c:pt idx="778">
                  <c:v>0.251189</c:v>
                </c:pt>
                <c:pt idx="779">
                  <c:v>0.24824400000000157</c:v>
                </c:pt>
                <c:pt idx="780">
                  <c:v>0.24501700000000137</c:v>
                </c:pt>
                <c:pt idx="781">
                  <c:v>0.24157100000000001</c:v>
                </c:pt>
                <c:pt idx="782">
                  <c:v>0.23790500000000117</c:v>
                </c:pt>
                <c:pt idx="783">
                  <c:v>0.234156</c:v>
                </c:pt>
                <c:pt idx="784">
                  <c:v>0.23026600000000041</c:v>
                </c:pt>
                <c:pt idx="785">
                  <c:v>0.22622300000000051</c:v>
                </c:pt>
                <c:pt idx="786">
                  <c:v>0.22202800000000045</c:v>
                </c:pt>
                <c:pt idx="787">
                  <c:v>0.21768000000000001</c:v>
                </c:pt>
                <c:pt idx="788">
                  <c:v>0.21318000000000001</c:v>
                </c:pt>
                <c:pt idx="789">
                  <c:v>0.20855699999999999</c:v>
                </c:pt>
                <c:pt idx="790">
                  <c:v>0.20384099999999999</c:v>
                </c:pt>
                <c:pt idx="791">
                  <c:v>0.19900200000000068</c:v>
                </c:pt>
                <c:pt idx="792">
                  <c:v>0.19401100000000088</c:v>
                </c:pt>
                <c:pt idx="793">
                  <c:v>0.18892600000000137</c:v>
                </c:pt>
                <c:pt idx="794">
                  <c:v>0.18371900000000163</c:v>
                </c:pt>
                <c:pt idx="795">
                  <c:v>0.17838999999999999</c:v>
                </c:pt>
                <c:pt idx="796">
                  <c:v>0.17293700000000117</c:v>
                </c:pt>
                <c:pt idx="797">
                  <c:v>0.16733400000000057</c:v>
                </c:pt>
                <c:pt idx="798">
                  <c:v>0.16160600000000044</c:v>
                </c:pt>
                <c:pt idx="799">
                  <c:v>0.15572700000000109</c:v>
                </c:pt>
                <c:pt idx="800">
                  <c:v>0.14966599999999999</c:v>
                </c:pt>
                <c:pt idx="801">
                  <c:v>0.14345200000000041</c:v>
                </c:pt>
                <c:pt idx="802">
                  <c:v>0.13699600000000117</c:v>
                </c:pt>
                <c:pt idx="803">
                  <c:v>0.130387</c:v>
                </c:pt>
                <c:pt idx="804">
                  <c:v>0.1235060000000006</c:v>
                </c:pt>
                <c:pt idx="805">
                  <c:v>0.11641300000000021</c:v>
                </c:pt>
                <c:pt idx="806">
                  <c:v>0.10907799999999998</c:v>
                </c:pt>
                <c:pt idx="807">
                  <c:v>0.101438</c:v>
                </c:pt>
                <c:pt idx="808">
                  <c:v>9.3526000000001275E-2</c:v>
                </c:pt>
                <c:pt idx="809">
                  <c:v>8.5340100000000016E-2</c:v>
                </c:pt>
                <c:pt idx="810">
                  <c:v>7.685050000000003E-2</c:v>
                </c:pt>
                <c:pt idx="811">
                  <c:v>6.8026400000000403E-2</c:v>
                </c:pt>
                <c:pt idx="812">
                  <c:v>5.8928100000000004E-2</c:v>
                </c:pt>
                <c:pt idx="813">
                  <c:v>4.946440000000054E-2</c:v>
                </c:pt>
                <c:pt idx="814">
                  <c:v>3.9725400000000001E-2</c:v>
                </c:pt>
                <c:pt idx="815">
                  <c:v>2.9680900000000208E-2</c:v>
                </c:pt>
                <c:pt idx="816">
                  <c:v>1.9329400000000118E-2</c:v>
                </c:pt>
                <c:pt idx="817">
                  <c:v>8.7019000000000003E-3</c:v>
                </c:pt>
                <c:pt idx="818">
                  <c:v>-2.2027700000000223E-3</c:v>
                </c:pt>
                <c:pt idx="819">
                  <c:v>-1.3324300000000068E-2</c:v>
                </c:pt>
                <c:pt idx="820">
                  <c:v>-2.4662900000000012E-2</c:v>
                </c:pt>
                <c:pt idx="821">
                  <c:v>-3.6188600000000001E-2</c:v>
                </c:pt>
                <c:pt idx="822">
                  <c:v>-4.7841699999999994E-2</c:v>
                </c:pt>
                <c:pt idx="823">
                  <c:v>-5.9621399999999998E-2</c:v>
                </c:pt>
                <c:pt idx="824">
                  <c:v>-7.1467400000000417E-2</c:v>
                </c:pt>
                <c:pt idx="825">
                  <c:v>-8.3349600000000024E-2</c:v>
                </c:pt>
                <c:pt idx="826">
                  <c:v>-9.5177100000000028E-2</c:v>
                </c:pt>
                <c:pt idx="827">
                  <c:v>-0.106949</c:v>
                </c:pt>
                <c:pt idx="828">
                  <c:v>-0.11857400000000054</c:v>
                </c:pt>
                <c:pt idx="829">
                  <c:v>-0.12999200000000041</c:v>
                </c:pt>
                <c:pt idx="830">
                  <c:v>-0.14120199999999999</c:v>
                </c:pt>
                <c:pt idx="831">
                  <c:v>-0.15208099999999999</c:v>
                </c:pt>
                <c:pt idx="832">
                  <c:v>-0.16262900000000041</c:v>
                </c:pt>
                <c:pt idx="833">
                  <c:v>-0.17275399999999999</c:v>
                </c:pt>
                <c:pt idx="834">
                  <c:v>-0.18239500000000103</c:v>
                </c:pt>
                <c:pt idx="835">
                  <c:v>-0.19152100000000041</c:v>
                </c:pt>
                <c:pt idx="836">
                  <c:v>-0.20006900000000041</c:v>
                </c:pt>
                <c:pt idx="837">
                  <c:v>-0.20797900000000041</c:v>
                </c:pt>
                <c:pt idx="838">
                  <c:v>-0.21524900000000177</c:v>
                </c:pt>
                <c:pt idx="839">
                  <c:v>-0.22175600000000051</c:v>
                </c:pt>
                <c:pt idx="840">
                  <c:v>-0.22753200000000068</c:v>
                </c:pt>
                <c:pt idx="841">
                  <c:v>-0.23254400000000044</c:v>
                </c:pt>
                <c:pt idx="842">
                  <c:v>-0.23673100000000041</c:v>
                </c:pt>
                <c:pt idx="843">
                  <c:v>-0.24009300000000044</c:v>
                </c:pt>
                <c:pt idx="844">
                  <c:v>-0.24259900000000117</c:v>
                </c:pt>
                <c:pt idx="845">
                  <c:v>-0.24424900000000169</c:v>
                </c:pt>
                <c:pt idx="846">
                  <c:v>-0.24504200000000126</c:v>
                </c:pt>
                <c:pt idx="847">
                  <c:v>-0.24497800000000103</c:v>
                </c:pt>
                <c:pt idx="848">
                  <c:v>-0.24408800000000044</c:v>
                </c:pt>
                <c:pt idx="849">
                  <c:v>-0.24234200000000103</c:v>
                </c:pt>
                <c:pt idx="850">
                  <c:v>-0.23980000000000001</c:v>
                </c:pt>
                <c:pt idx="851">
                  <c:v>-0.23649400000000126</c:v>
                </c:pt>
                <c:pt idx="852">
                  <c:v>-0.23248500000000041</c:v>
                </c:pt>
                <c:pt idx="853">
                  <c:v>-0.2277740000000005</c:v>
                </c:pt>
                <c:pt idx="854">
                  <c:v>-0.2223900000000005</c:v>
                </c:pt>
                <c:pt idx="855">
                  <c:v>-0.21642600000000117</c:v>
                </c:pt>
                <c:pt idx="856">
                  <c:v>-0.20994400000000157</c:v>
                </c:pt>
                <c:pt idx="857">
                  <c:v>-0.20300599999999999</c:v>
                </c:pt>
                <c:pt idx="858">
                  <c:v>-0.19561100000000051</c:v>
                </c:pt>
                <c:pt idx="859">
                  <c:v>-0.1879130000000018</c:v>
                </c:pt>
                <c:pt idx="860">
                  <c:v>-0.17991300000000157</c:v>
                </c:pt>
                <c:pt idx="861">
                  <c:v>-0.17173099999999999</c:v>
                </c:pt>
                <c:pt idx="862">
                  <c:v>-0.16327800000000051</c:v>
                </c:pt>
                <c:pt idx="863">
                  <c:v>-0.15473600000000137</c:v>
                </c:pt>
                <c:pt idx="864">
                  <c:v>-0.14622700000000041</c:v>
                </c:pt>
                <c:pt idx="865">
                  <c:v>-0.13778299999999999</c:v>
                </c:pt>
                <c:pt idx="866">
                  <c:v>-0.12949400000000041</c:v>
                </c:pt>
                <c:pt idx="867">
                  <c:v>-0.12142200000000022</c:v>
                </c:pt>
                <c:pt idx="868">
                  <c:v>-0.11362600000000078</c:v>
                </c:pt>
                <c:pt idx="869">
                  <c:v>-0.10619800000000022</c:v>
                </c:pt>
                <c:pt idx="870">
                  <c:v>-9.9168300000000792E-2</c:v>
                </c:pt>
                <c:pt idx="871">
                  <c:v>-9.2598000000000263E-2</c:v>
                </c:pt>
                <c:pt idx="872">
                  <c:v>-8.6546300000000631E-2</c:v>
                </c:pt>
                <c:pt idx="873">
                  <c:v>-8.104370000000001E-2</c:v>
                </c:pt>
                <c:pt idx="874">
                  <c:v>-7.615089999999998E-2</c:v>
                </c:pt>
                <c:pt idx="875">
                  <c:v>-7.1897400000000514E-2</c:v>
                </c:pt>
                <c:pt idx="876">
                  <c:v>-6.8282700000000113E-2</c:v>
                </c:pt>
                <c:pt idx="877">
                  <c:v>-6.53982000000006E-2</c:v>
                </c:pt>
                <c:pt idx="878">
                  <c:v>-6.3212599999999994E-2</c:v>
                </c:pt>
                <c:pt idx="879">
                  <c:v>-6.1757100000000023E-2</c:v>
                </c:pt>
                <c:pt idx="880">
                  <c:v>-6.1029899999999963E-2</c:v>
                </c:pt>
                <c:pt idx="881">
                  <c:v>-6.1032900000000452E-2</c:v>
                </c:pt>
                <c:pt idx="882">
                  <c:v>-6.1764200000000408E-2</c:v>
                </c:pt>
                <c:pt idx="883">
                  <c:v>-6.3254299999999999E-2</c:v>
                </c:pt>
                <c:pt idx="884">
                  <c:v>-6.54753E-2</c:v>
                </c:pt>
                <c:pt idx="885">
                  <c:v>-6.8394500000000413E-2</c:v>
                </c:pt>
                <c:pt idx="886">
                  <c:v>-7.1982300000000013E-2</c:v>
                </c:pt>
                <c:pt idx="887">
                  <c:v>-7.6270100000000007E-2</c:v>
                </c:pt>
                <c:pt idx="888">
                  <c:v>-8.1197200000000025E-2</c:v>
                </c:pt>
                <c:pt idx="889">
                  <c:v>-8.6733700000000025E-2</c:v>
                </c:pt>
                <c:pt idx="890">
                  <c:v>-9.2848800000000023E-2</c:v>
                </c:pt>
                <c:pt idx="891">
                  <c:v>-9.9513700000000024E-2</c:v>
                </c:pt>
                <c:pt idx="892">
                  <c:v>-0.10669800000000022</c:v>
                </c:pt>
                <c:pt idx="893">
                  <c:v>-0.11430999999999961</c:v>
                </c:pt>
                <c:pt idx="894">
                  <c:v>-0.122382</c:v>
                </c:pt>
                <c:pt idx="895">
                  <c:v>-0.130852</c:v>
                </c:pt>
                <c:pt idx="896">
                  <c:v>-0.1396</c:v>
                </c:pt>
                <c:pt idx="897">
                  <c:v>-0.14868600000000001</c:v>
                </c:pt>
                <c:pt idx="898">
                  <c:v>-0.15798900000000157</c:v>
                </c:pt>
                <c:pt idx="899">
                  <c:v>-0.16750800000000088</c:v>
                </c:pt>
                <c:pt idx="900">
                  <c:v>-0.17715400000000001</c:v>
                </c:pt>
                <c:pt idx="901">
                  <c:v>-0.18692500000000117</c:v>
                </c:pt>
                <c:pt idx="902">
                  <c:v>-0.19675900000000088</c:v>
                </c:pt>
                <c:pt idx="903">
                  <c:v>-0.20662900000000001</c:v>
                </c:pt>
                <c:pt idx="904">
                  <c:v>-0.21647200000000041</c:v>
                </c:pt>
                <c:pt idx="905">
                  <c:v>-0.22625600000000068</c:v>
                </c:pt>
                <c:pt idx="906">
                  <c:v>-0.23598300000000041</c:v>
                </c:pt>
                <c:pt idx="907">
                  <c:v>-0.24556000000000044</c:v>
                </c:pt>
                <c:pt idx="908">
                  <c:v>-0.25501800000000002</c:v>
                </c:pt>
                <c:pt idx="909">
                  <c:v>-0.26429499999999995</c:v>
                </c:pt>
                <c:pt idx="910">
                  <c:v>-0.27339200000000002</c:v>
                </c:pt>
                <c:pt idx="911">
                  <c:v>-0.28227600000000008</c:v>
                </c:pt>
                <c:pt idx="912">
                  <c:v>-0.29094800000000032</c:v>
                </c:pt>
                <c:pt idx="913">
                  <c:v>-0.29934600000000194</c:v>
                </c:pt>
                <c:pt idx="914">
                  <c:v>-0.30753200000000008</c:v>
                </c:pt>
                <c:pt idx="915">
                  <c:v>-0.31544500000000031</c:v>
                </c:pt>
                <c:pt idx="916">
                  <c:v>-0.32308300000000217</c:v>
                </c:pt>
                <c:pt idx="917">
                  <c:v>-0.33047600000000354</c:v>
                </c:pt>
                <c:pt idx="918">
                  <c:v>-0.33762700000000218</c:v>
                </c:pt>
                <c:pt idx="919">
                  <c:v>-0.34450300000000095</c:v>
                </c:pt>
                <c:pt idx="920">
                  <c:v>-0.351134</c:v>
                </c:pt>
                <c:pt idx="921">
                  <c:v>-0.35752000000000217</c:v>
                </c:pt>
                <c:pt idx="922">
                  <c:v>-0.3636930000000001</c:v>
                </c:pt>
                <c:pt idx="923">
                  <c:v>-0.36962100000000031</c:v>
                </c:pt>
                <c:pt idx="924">
                  <c:v>-0.37536600000000292</c:v>
                </c:pt>
                <c:pt idx="925">
                  <c:v>-0.38089600000000218</c:v>
                </c:pt>
                <c:pt idx="926">
                  <c:v>-0.386243</c:v>
                </c:pt>
                <c:pt idx="927">
                  <c:v>-0.39143700000000031</c:v>
                </c:pt>
                <c:pt idx="928">
                  <c:v>-0.39647800000000366</c:v>
                </c:pt>
                <c:pt idx="929">
                  <c:v>-0.40136600000000194</c:v>
                </c:pt>
                <c:pt idx="930">
                  <c:v>-0.40616200000000002</c:v>
                </c:pt>
                <c:pt idx="931">
                  <c:v>-0.41080500000000031</c:v>
                </c:pt>
                <c:pt idx="932">
                  <c:v>-0.41535700000000031</c:v>
                </c:pt>
                <c:pt idx="933">
                  <c:v>-0.41984700000000008</c:v>
                </c:pt>
                <c:pt idx="934">
                  <c:v>-0.42424600000000001</c:v>
                </c:pt>
                <c:pt idx="935">
                  <c:v>-0.42858300000000032</c:v>
                </c:pt>
                <c:pt idx="936">
                  <c:v>-0.43289000000000138</c:v>
                </c:pt>
                <c:pt idx="937">
                  <c:v>-0.43710500000000002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297728"/>
        <c:axId val="32299648"/>
      </c:scatterChart>
      <c:valAx>
        <c:axId val="32297728"/>
        <c:scaling>
          <c:orientation val="minMax"/>
          <c:max val="5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Time </a:t>
                </a:r>
                <a:r>
                  <a:rPr lang="en-GB" dirty="0" smtClean="0"/>
                  <a:t>(µs)</a:t>
                </a:r>
                <a:endParaRPr lang="en-GB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crossAx val="32299648"/>
        <c:crosses val="autoZero"/>
        <c:crossBetween val="midCat"/>
        <c:majorUnit val="1"/>
      </c:valAx>
      <c:valAx>
        <c:axId val="32299648"/>
        <c:scaling>
          <c:orientation val="minMax"/>
          <c:max val="10"/>
        </c:scaling>
        <c:delete val="0"/>
        <c:axPos val="l"/>
        <c:majorGridlines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Pressure </a:t>
                </a:r>
                <a:r>
                  <a:rPr lang="en-US" dirty="0" smtClean="0"/>
                  <a:t>(</a:t>
                </a:r>
                <a:r>
                  <a:rPr lang="en-US" dirty="0" err="1" smtClean="0"/>
                  <a:t>GPa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3229772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4341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972"/>
            <a:ext cx="294434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4972"/>
            <a:ext cx="2944341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fld id="{F23FFB64-4CEE-49EC-AFB1-9761D8E1D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34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4341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>
            <a:lvl1pPr algn="r"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984" y="4690549"/>
            <a:ext cx="5435708" cy="444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972"/>
            <a:ext cx="2944342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374972"/>
            <a:ext cx="2944341" cy="49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31" tIns="47616" rIns="95231" bIns="47616" numCol="1" anchor="b" anchorCtr="0" compatLnSpc="1">
            <a:prstTxWarp prst="textNoShape">
              <a:avLst/>
            </a:prstTxWarp>
          </a:bodyPr>
          <a:lstStyle>
            <a:lvl1pPr algn="r" defTabSz="954611">
              <a:defRPr sz="1200">
                <a:latin typeface="Arial" charset="0"/>
              </a:defRPr>
            </a:lvl1pPr>
          </a:lstStyle>
          <a:p>
            <a:pPr>
              <a:defRPr/>
            </a:pPr>
            <a:fld id="{14E26980-00D1-44A2-A35B-094C76B3943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978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4187"/>
            <a:fld id="{F76C452C-51F1-4C59-A0FD-F4CFF6D0368C}" type="slidenum">
              <a:rPr lang="it-IT" smtClean="0"/>
              <a:pPr defTabSz="954187"/>
              <a:t>1</a:t>
            </a:fld>
            <a:endParaRPr lang="it-IT" dirty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4187"/>
            <a:fld id="{EAAD7336-0C15-42A4-B1D7-7C05EFB41BA9}" type="slidenum">
              <a:rPr lang="it-IT" smtClean="0"/>
              <a:pPr defTabSz="954187"/>
              <a:t>2</a:t>
            </a:fld>
            <a:endParaRPr lang="it-IT" dirty="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E26980-00D1-44A2-A35B-094C76B3943C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15417" t="20483" r="19295" b="146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1331896" y="5913276"/>
            <a:ext cx="2340000" cy="6323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94AFE4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cxnSp>
        <p:nvCxnSpPr>
          <p:cNvPr id="3" name="Connettore 1 2"/>
          <p:cNvCxnSpPr/>
          <p:nvPr userDrawn="1"/>
        </p:nvCxnSpPr>
        <p:spPr>
          <a:xfrm flipV="1">
            <a:off x="2232000" y="6696000"/>
            <a:ext cx="6718300" cy="0"/>
          </a:xfrm>
          <a:prstGeom prst="line">
            <a:avLst/>
          </a:prstGeom>
          <a:ln w="101600" cap="rnd">
            <a:solidFill>
              <a:srgbClr val="2A53A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 userDrawn="1"/>
        </p:nvCxnSpPr>
        <p:spPr>
          <a:xfrm rot="16200000" flipH="1">
            <a:off x="6336000" y="4032000"/>
            <a:ext cx="5294312" cy="0"/>
          </a:xfrm>
          <a:prstGeom prst="line">
            <a:avLst/>
          </a:prstGeom>
          <a:ln w="101600" cap="rnd">
            <a:solidFill>
              <a:srgbClr val="2A53A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635896" y="5913279"/>
            <a:ext cx="3849425" cy="632300"/>
          </a:xfrm>
          <a:prstGeom prst="rect">
            <a:avLst/>
          </a:prstGeom>
          <a:gradFill flip="none" rotWithShape="1">
            <a:gsLst>
              <a:gs pos="0">
                <a:srgbClr val="94AFE4"/>
              </a:gs>
              <a:gs pos="100000">
                <a:srgbClr val="3366CC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 rot="10800000">
            <a:off x="7473751" y="5913277"/>
            <a:ext cx="1382725" cy="6323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3366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pic>
        <p:nvPicPr>
          <p:cNvPr id="8" name="Picture 7" descr="en_h_6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6001" y="6516001"/>
            <a:ext cx="2030730" cy="29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 userDrawn="1"/>
        </p:nvCxnSpPr>
        <p:spPr>
          <a:xfrm flipV="1">
            <a:off x="576000" y="1008000"/>
            <a:ext cx="0" cy="504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431540" y="6048000"/>
            <a:ext cx="3312368" cy="576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94AFE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cxnSp>
        <p:nvCxnSpPr>
          <p:cNvPr id="8" name="Connettore 1 2"/>
          <p:cNvCxnSpPr/>
          <p:nvPr userDrawn="1"/>
        </p:nvCxnSpPr>
        <p:spPr>
          <a:xfrm flipV="1">
            <a:off x="2304000" y="6732000"/>
            <a:ext cx="6718300" cy="0"/>
          </a:xfrm>
          <a:prstGeom prst="line">
            <a:avLst/>
          </a:prstGeom>
          <a:ln w="101600" cap="rnd">
            <a:solidFill>
              <a:srgbClr val="2A53A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4"/>
          <p:cNvCxnSpPr/>
          <p:nvPr userDrawn="1"/>
        </p:nvCxnSpPr>
        <p:spPr>
          <a:xfrm rot="16200000" flipH="1">
            <a:off x="6390000" y="4068000"/>
            <a:ext cx="5294312" cy="0"/>
          </a:xfrm>
          <a:prstGeom prst="line">
            <a:avLst/>
          </a:prstGeom>
          <a:ln w="101600" cap="rnd">
            <a:solidFill>
              <a:srgbClr val="2A53A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3743908" y="6048000"/>
            <a:ext cx="5184576" cy="576000"/>
          </a:xfrm>
          <a:prstGeom prst="rect">
            <a:avLst/>
          </a:prstGeom>
          <a:gradFill flip="none" rotWithShape="1">
            <a:gsLst>
              <a:gs pos="0">
                <a:srgbClr val="94AFE4"/>
              </a:gs>
              <a:gs pos="100000">
                <a:srgbClr val="3366CC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19572" y="6633356"/>
            <a:ext cx="1476000" cy="200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300" b="1" spc="-20" baseline="0" dirty="0" smtClean="0">
                <a:solidFill>
                  <a:srgbClr val="3366CB"/>
                </a:solidFill>
                <a:effectLst/>
                <a:latin typeface="Calibri" pitchFamily="34" charset="0"/>
                <a:cs typeface="Calibri" pitchFamily="34" charset="0"/>
              </a:rPr>
              <a:t>A. Dallocchio - CERN</a:t>
            </a:r>
            <a:endParaRPr lang="en-US" sz="1300" b="1" spc="-20" baseline="0" dirty="0">
              <a:solidFill>
                <a:srgbClr val="3366CB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1620000" y="0"/>
            <a:ext cx="7524000" cy="792000"/>
          </a:xfrm>
          <a:prstGeom prst="rect">
            <a:avLst/>
          </a:prstGeom>
          <a:gradFill flip="none" rotWithShape="1">
            <a:gsLst>
              <a:gs pos="0">
                <a:srgbClr val="3366CC">
                  <a:gamma/>
                  <a:tint val="25490"/>
                  <a:invGamma/>
                </a:srgbClr>
              </a:gs>
              <a:gs pos="100000">
                <a:srgbClr val="3366CC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0"/>
            <a:ext cx="1654175" cy="792000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292100" y="6477000"/>
            <a:ext cx="8851900" cy="330200"/>
          </a:xfrm>
          <a:prstGeom prst="rect">
            <a:avLst/>
          </a:prstGeom>
          <a:solidFill>
            <a:schemeClr val="bg2">
              <a:alpha val="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</a:p>
        </p:txBody>
      </p:sp>
      <p:pic>
        <p:nvPicPr>
          <p:cNvPr id="4105" name="Picture 4"/>
          <p:cNvPicPr>
            <a:picLocks noChangeAspect="1" noChangeArrowheads="1"/>
          </p:cNvPicPr>
          <p:nvPr/>
        </p:nvPicPr>
        <p:blipFill>
          <a:blip r:embed="rId4" cstate="print"/>
          <a:srcRect l="57389"/>
          <a:stretch>
            <a:fillRect/>
          </a:stretch>
        </p:blipFill>
        <p:spPr bwMode="auto">
          <a:xfrm>
            <a:off x="1620813" y="28575"/>
            <a:ext cx="73895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627" y="0"/>
            <a:ext cx="809999" cy="81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15" descr="en_h_6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756000" y="5544000"/>
            <a:ext cx="2030730" cy="297180"/>
          </a:xfrm>
          <a:prstGeom prst="rect">
            <a:avLst/>
          </a:prstGeom>
        </p:spPr>
      </p:pic>
      <p:pic>
        <p:nvPicPr>
          <p:cNvPr id="9" name="Picture 8" descr="CERN_logo_whit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-1" y="-19050"/>
            <a:ext cx="827874" cy="81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4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45.gif"/><Relationship Id="rId4" Type="http://schemas.openxmlformats.org/officeDocument/2006/relationships/image" Target="../media/image6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86.gif"/><Relationship Id="rId7" Type="http://schemas.openxmlformats.org/officeDocument/2006/relationships/image" Target="../media/image90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gif"/><Relationship Id="rId9" Type="http://schemas.openxmlformats.org/officeDocument/2006/relationships/image" Target="../media/image9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7" Type="http://schemas.openxmlformats.org/officeDocument/2006/relationships/image" Target="../media/image98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gif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25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07604" y="1341760"/>
            <a:ext cx="7740860" cy="172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Advanced Numerical Methods for Simulation of Shock-waves Induced by High Energy Particle Beams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it-IT" sz="3600" dirty="0" smtClean="0">
              <a:solidFill>
                <a:srgbClr val="2A53A6"/>
              </a:solidFill>
              <a:latin typeface="Calibri" pitchFamily="34" charset="0"/>
            </a:endParaRP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030164" y="3373611"/>
            <a:ext cx="6718300" cy="775469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None/>
            </a:pPr>
            <a:r>
              <a:rPr lang="it-IT" sz="2200" b="1" u="sng" dirty="0" smtClean="0">
                <a:solidFill>
                  <a:srgbClr val="003399"/>
                </a:solidFill>
                <a:latin typeface="Calibri" pitchFamily="34" charset="0"/>
              </a:rPr>
              <a:t>A. Dallocchio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1</a:t>
            </a: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, A. Bertarelli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1</a:t>
            </a: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, F. Carra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1</a:t>
            </a: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, N. Mariani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1, 2</a:t>
            </a: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 </a:t>
            </a:r>
            <a:b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</a:b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L. Peroni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3</a:t>
            </a: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, M. Scapin </a:t>
            </a:r>
            <a:r>
              <a:rPr lang="it-IT" sz="2200" b="1" baseline="30000" dirty="0" smtClean="0">
                <a:solidFill>
                  <a:srgbClr val="003399"/>
                </a:solidFill>
                <a:latin typeface="Calibri" pitchFamily="34" charset="0"/>
              </a:rPr>
              <a:t>3</a:t>
            </a:r>
          </a:p>
          <a:p>
            <a:pPr algn="r" eaLnBrk="1" hangingPunct="1">
              <a:lnSpc>
                <a:spcPct val="80000"/>
              </a:lnSpc>
              <a:buNone/>
            </a:pPr>
            <a: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  <a:t> </a:t>
            </a:r>
            <a:br>
              <a:rPr lang="it-IT" sz="2200" b="1" dirty="0" smtClean="0">
                <a:solidFill>
                  <a:srgbClr val="003399"/>
                </a:solidFill>
                <a:latin typeface="Calibri" pitchFamily="34" charset="0"/>
              </a:rPr>
            </a:br>
            <a:endParaRPr lang="it-IT" sz="2200" b="1" baseline="30000" dirty="0" smtClean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16" name="Arco 15"/>
          <p:cNvSpPr/>
          <p:nvPr/>
        </p:nvSpPr>
        <p:spPr>
          <a:xfrm rot="15479237">
            <a:off x="189707" y="313531"/>
            <a:ext cx="6872288" cy="6308725"/>
          </a:xfrm>
          <a:prstGeom prst="arc">
            <a:avLst>
              <a:gd name="adj1" fmla="val 14147108"/>
              <a:gd name="adj2" fmla="val 21059904"/>
            </a:avLst>
          </a:prstGeom>
          <a:ln w="19050">
            <a:solidFill>
              <a:srgbClr val="2A53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971600" y="3899084"/>
            <a:ext cx="76688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eaLnBrk="0" hangingPunct="0"/>
            <a: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(1) CERN, EN-MME, Geneva, Switzerland</a:t>
            </a:r>
            <a:b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</a:br>
            <a: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(2) Politecnico di Milano, Milan, Italy</a:t>
            </a:r>
            <a:b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</a:br>
            <a: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(3)  Politecnico </a:t>
            </a:r>
            <a:r>
              <a:rPr lang="it-IT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di Torino, </a:t>
            </a:r>
            <a:r>
              <a:rPr lang="it-IT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Turin, Italy </a:t>
            </a:r>
            <a:endParaRPr lang="it-IT" dirty="0">
              <a:solidFill>
                <a:srgbClr val="00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043608" y="5913276"/>
            <a:ext cx="706755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</a:rPr>
              <a:t>4</a:t>
            </a:r>
            <a:r>
              <a:rPr lang="it-IT" sz="1400" cap="small" baseline="30000" dirty="0" smtClean="0">
                <a:solidFill>
                  <a:srgbClr val="002060"/>
                </a:solidFill>
                <a:latin typeface="Calibri" pitchFamily="34" charset="0"/>
              </a:rPr>
              <a:t>th</a:t>
            </a: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</a:rPr>
              <a:t>   High Power Targetry Workshop</a:t>
            </a:r>
            <a:endParaRPr lang="it-IT" sz="1600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algn="r">
              <a:defRPr/>
            </a:pP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MALM</a:t>
            </a: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</a:rPr>
              <a:t>Ö</a:t>
            </a:r>
            <a:r>
              <a:rPr lang="it-IT" sz="1600" cap="small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, </a:t>
            </a:r>
            <a:r>
              <a:rPr lang="it-IT" sz="1600" cap="small">
                <a:solidFill>
                  <a:srgbClr val="002060"/>
                </a:solidFill>
                <a:latin typeface="Calibri" pitchFamily="34" charset="0"/>
              </a:rPr>
              <a:t>4</a:t>
            </a:r>
            <a:r>
              <a:rPr lang="it-IT" sz="1600" cap="small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 </a:t>
            </a: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May</a:t>
            </a: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sz="1600" cap="small" dirty="0" smtClean="0">
                <a:solidFill>
                  <a:srgbClr val="002060"/>
                </a:solidFill>
                <a:latin typeface="Calibri" pitchFamily="34" charset="0"/>
                <a:cs typeface="+mn-cs"/>
              </a:rPr>
              <a:t>2011</a:t>
            </a:r>
            <a:endParaRPr lang="it-IT" sz="1600" dirty="0" smtClean="0">
              <a:solidFill>
                <a:srgbClr val="002060"/>
              </a:solidFill>
              <a:latin typeface="Calibri" pitchFamily="34" charset="0"/>
              <a:cs typeface="+mn-cs"/>
            </a:endParaRPr>
          </a:p>
          <a:p>
            <a:pPr algn="r">
              <a:defRPr/>
            </a:pPr>
            <a:endParaRPr lang="it-IT" dirty="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10" name="Rettangolo 26"/>
          <p:cNvSpPr>
            <a:spLocks noChangeArrowheads="1"/>
          </p:cNvSpPr>
          <p:nvPr/>
        </p:nvSpPr>
        <p:spPr bwMode="auto">
          <a:xfrm>
            <a:off x="575556" y="1419089"/>
            <a:ext cx="3888432" cy="63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Different analytical Models for different regions of </a:t>
            </a:r>
            <a:r>
              <a:rPr lang="en-GB" sz="1600" b="1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r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-T space for best fitting:</a:t>
            </a:r>
          </a:p>
        </p:txBody>
      </p:sp>
      <p:sp>
        <p:nvSpPr>
          <p:cNvPr id="110611" name="Rettangolo 26"/>
          <p:cNvSpPr>
            <a:spLocks noChangeArrowheads="1"/>
          </p:cNvSpPr>
          <p:nvPr/>
        </p:nvSpPr>
        <p:spPr bwMode="auto">
          <a:xfrm>
            <a:off x="4896036" y="1320915"/>
            <a:ext cx="4176464" cy="150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Tabular EOS Polynomial interpolation:</a:t>
            </a:r>
          </a:p>
          <a:p>
            <a:pPr lvl="1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defined over the Region of interest </a:t>
            </a:r>
          </a:p>
          <a:p>
            <a:pPr lvl="1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P=</a:t>
            </a:r>
            <a:r>
              <a:rPr lang="en-GB" sz="16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(E) with </a:t>
            </a:r>
            <a:r>
              <a:rPr lang="en-GB" sz="16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linear</a:t>
            </a:r>
          </a:p>
          <a:p>
            <a:pPr lvl="1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2 different polynomials for Compression   (c, </a:t>
            </a:r>
            <a:r>
              <a:rPr lang="en-GB" sz="1600" b="1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m&lt;0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and  Rarefaction (T,</a:t>
            </a:r>
            <a:r>
              <a:rPr lang="en-GB" sz="1600" b="1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 m&gt;0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); </a:t>
            </a:r>
          </a:p>
        </p:txBody>
      </p:sp>
      <p:sp>
        <p:nvSpPr>
          <p:cNvPr id="36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Modelling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619" name="CasellaDiTesto 20"/>
          <p:cNvSpPr txBox="1">
            <a:spLocks noChangeArrowheads="1"/>
          </p:cNvSpPr>
          <p:nvPr/>
        </p:nvSpPr>
        <p:spPr bwMode="auto">
          <a:xfrm>
            <a:off x="1800225" y="18864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Equation of State Modelling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9" name="CasellaDiTesto 15"/>
          <p:cNvSpPr txBox="1">
            <a:spLocks noChangeArrowheads="1"/>
          </p:cNvSpPr>
          <p:nvPr/>
        </p:nvSpPr>
        <p:spPr bwMode="auto">
          <a:xfrm>
            <a:off x="683568" y="800708"/>
            <a:ext cx="30042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</a:bodyPr>
          <a:lstStyle/>
          <a:p>
            <a:r>
              <a:rPr lang="it-IT" sz="2400" b="1" dirty="0" smtClean="0">
                <a:solidFill>
                  <a:srgbClr val="0066CC"/>
                </a:solidFill>
                <a:latin typeface="Calibri" pitchFamily="34" charset="0"/>
              </a:rPr>
              <a:t>Tabular EOS (SESAME)</a:t>
            </a:r>
          </a:p>
          <a:p>
            <a:endParaRPr lang="it-IT" sz="2400" b="1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31" name="CasellaDiTesto 15"/>
          <p:cNvSpPr txBox="1">
            <a:spLocks noChangeArrowheads="1"/>
          </p:cNvSpPr>
          <p:nvPr/>
        </p:nvSpPr>
        <p:spPr bwMode="auto">
          <a:xfrm>
            <a:off x="5126873" y="800708"/>
            <a:ext cx="22503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</a:bodyPr>
          <a:lstStyle/>
          <a:p>
            <a:r>
              <a:rPr lang="it-IT" sz="2400" b="1" dirty="0" smtClean="0">
                <a:solidFill>
                  <a:srgbClr val="0066CC"/>
                </a:solidFill>
                <a:latin typeface="Calibri" pitchFamily="34" charset="0"/>
              </a:rPr>
              <a:t>Polynomial EOS</a:t>
            </a:r>
          </a:p>
          <a:p>
            <a:endParaRPr lang="it-IT" sz="2400" b="1" dirty="0">
              <a:solidFill>
                <a:srgbClr val="0066CC"/>
              </a:solidFill>
              <a:latin typeface="Calibri" pitchFamily="34" charset="0"/>
            </a:endParaRPr>
          </a:p>
        </p:txBody>
      </p:sp>
      <p:graphicFrame>
        <p:nvGraphicFramePr>
          <p:cNvPr id="137226" name="Object 10"/>
          <p:cNvGraphicFramePr>
            <a:graphicFrameLocks noChangeAspect="1"/>
          </p:cNvGraphicFramePr>
          <p:nvPr/>
        </p:nvGraphicFramePr>
        <p:xfrm>
          <a:off x="5090913" y="2889176"/>
          <a:ext cx="3771951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0" name="Equation" r:id="rId3" imgW="2628720" imgH="241200" progId="Equation.3">
                  <p:embed/>
                </p:oleObj>
              </mc:Choice>
              <mc:Fallback>
                <p:oleObj name="Equation" r:id="rId3" imgW="262872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0913" y="2889176"/>
                        <a:ext cx="3771951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7" name="Object 11"/>
          <p:cNvGraphicFramePr>
            <a:graphicFrameLocks noChangeAspect="1"/>
          </p:cNvGraphicFramePr>
          <p:nvPr/>
        </p:nvGraphicFramePr>
        <p:xfrm>
          <a:off x="6352480" y="3393232"/>
          <a:ext cx="250026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1" name="Equation" r:id="rId5" imgW="1574640" imgH="241200" progId="Equation.3">
                  <p:embed/>
                </p:oleObj>
              </mc:Choice>
              <mc:Fallback>
                <p:oleObj name="Equation" r:id="rId5" imgW="1574640" imgH="241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2480" y="3393232"/>
                        <a:ext cx="250026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8" name="Object 12"/>
          <p:cNvGraphicFramePr>
            <a:graphicFrameLocks noChangeAspect="1"/>
          </p:cNvGraphicFramePr>
          <p:nvPr/>
        </p:nvGraphicFramePr>
        <p:xfrm>
          <a:off x="7693917" y="3789276"/>
          <a:ext cx="1149417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2" name="Equation" r:id="rId7" imgW="723600" imgH="431640" progId="Equation.3">
                  <p:embed/>
                </p:oleObj>
              </mc:Choice>
              <mc:Fallback>
                <p:oleObj name="Equation" r:id="rId7" imgW="72360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3917" y="3789276"/>
                        <a:ext cx="1149417" cy="681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29" name="Object 13"/>
          <p:cNvGraphicFramePr>
            <a:graphicFrameLocks noChangeAspect="1"/>
          </p:cNvGraphicFramePr>
          <p:nvPr/>
        </p:nvGraphicFramePr>
        <p:xfrm>
          <a:off x="8043242" y="4581364"/>
          <a:ext cx="79208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3" name="Equation" r:id="rId9" imgW="520560" imgH="228600" progId="Equation.3">
                  <p:embed/>
                </p:oleObj>
              </mc:Choice>
              <mc:Fallback>
                <p:oleObj name="Equation" r:id="rId9" imgW="52056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3242" y="4581364"/>
                        <a:ext cx="792088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11" cstate="print"/>
          <a:srcRect l="5453" t="4626" r="6475" b="3701"/>
          <a:stretch>
            <a:fillRect/>
          </a:stretch>
        </p:blipFill>
        <p:spPr bwMode="auto">
          <a:xfrm>
            <a:off x="647563" y="2654052"/>
            <a:ext cx="3848115" cy="295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Rettangolo 26"/>
          <p:cNvSpPr>
            <a:spLocks noChangeArrowheads="1"/>
          </p:cNvSpPr>
          <p:nvPr/>
        </p:nvSpPr>
        <p:spPr bwMode="auto">
          <a:xfrm>
            <a:off x="647564" y="2649674"/>
            <a:ext cx="2124236" cy="33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0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W EOS (</a:t>
            </a:r>
            <a:r>
              <a:rPr lang="en-GB" sz="10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Kerley</a:t>
            </a:r>
            <a:r>
              <a:rPr lang="en-GB" sz="10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Technical Service)</a:t>
            </a:r>
            <a:endParaRPr lang="en-GB" sz="10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483038" y="3747703"/>
            <a:ext cx="3269351" cy="2232248"/>
            <a:chOff x="688154" y="2579036"/>
            <a:chExt cx="4099870" cy="3312000"/>
          </a:xfrm>
        </p:grpSpPr>
        <p:sp>
          <p:nvSpPr>
            <p:cNvPr id="27" name="Rettangolo 10"/>
            <p:cNvSpPr/>
            <p:nvPr/>
          </p:nvSpPr>
          <p:spPr>
            <a:xfrm>
              <a:off x="3289108" y="2816932"/>
              <a:ext cx="886848" cy="257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RhoP_T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667"/>
            <a:stretch>
              <a:fillRect/>
            </a:stretch>
          </p:blipFill>
          <p:spPr bwMode="auto">
            <a:xfrm>
              <a:off x="688154" y="2579036"/>
              <a:ext cx="4099870" cy="33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CasellaDiTesto 11"/>
            <p:cNvSpPr txBox="1"/>
            <p:nvPr/>
          </p:nvSpPr>
          <p:spPr>
            <a:xfrm>
              <a:off x="3229377" y="2760547"/>
              <a:ext cx="1175664" cy="63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2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Region of interest</a:t>
              </a:r>
              <a:endParaRPr lang="en-US" sz="11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2" name="Rettangolo 26"/>
          <p:cNvSpPr>
            <a:spLocks noChangeArrowheads="1"/>
          </p:cNvSpPr>
          <p:nvPr/>
        </p:nvSpPr>
        <p:spPr bwMode="auto">
          <a:xfrm>
            <a:off x="5419142" y="4206230"/>
            <a:ext cx="1152128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0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Cu EOS (SESAME)</a:t>
            </a:r>
            <a:endParaRPr lang="en-GB" sz="10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72"/>
          <p:cNvSpPr/>
          <p:nvPr/>
        </p:nvSpPr>
        <p:spPr>
          <a:xfrm>
            <a:off x="755576" y="908720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There is not a unique Failure Model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Different Models for Different Failure Mechanisms and Materials</a:t>
            </a:r>
          </a:p>
        </p:txBody>
      </p:sp>
      <p:sp>
        <p:nvSpPr>
          <p:cNvPr id="47" name="CasellaDiTesto 20"/>
          <p:cNvSpPr txBox="1">
            <a:spLocks noChangeArrowheads="1"/>
          </p:cNvSpPr>
          <p:nvPr/>
        </p:nvSpPr>
        <p:spPr bwMode="auto">
          <a:xfrm>
            <a:off x="1800225" y="17780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Failure Models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48" name="CasellaDiTesto 15"/>
          <p:cNvSpPr txBox="1">
            <a:spLocks noChangeArrowheads="1"/>
          </p:cNvSpPr>
          <p:nvPr/>
        </p:nvSpPr>
        <p:spPr bwMode="auto">
          <a:xfrm>
            <a:off x="791580" y="1736812"/>
            <a:ext cx="23042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Ductile Failures on high deformable materials (Cu): </a:t>
            </a:r>
          </a:p>
          <a:p>
            <a:endParaRPr lang="en-US" b="1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Johnson-Cook Failure</a:t>
            </a:r>
            <a:endParaRPr lang="en-US" sz="24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CasellaDiTesto 15"/>
          <p:cNvSpPr txBox="1">
            <a:spLocks noChangeArrowheads="1"/>
          </p:cNvSpPr>
          <p:nvPr/>
        </p:nvSpPr>
        <p:spPr bwMode="auto">
          <a:xfrm>
            <a:off x="3563888" y="1736812"/>
            <a:ext cx="23402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Ductile Failures on low deformable materials (W Alloys):</a:t>
            </a:r>
          </a:p>
          <a:p>
            <a:endParaRPr lang="en-US" b="1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Plastic Strain Failure</a:t>
            </a:r>
            <a:endParaRPr lang="en-US" sz="24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989" y="3836841"/>
            <a:ext cx="3060183" cy="122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CasellaDiTesto 15"/>
          <p:cNvSpPr txBox="1">
            <a:spLocks noChangeArrowheads="1"/>
          </p:cNvSpPr>
          <p:nvPr/>
        </p:nvSpPr>
        <p:spPr bwMode="auto">
          <a:xfrm>
            <a:off x="6192180" y="1736812"/>
            <a:ext cx="29518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Ductile-Brittle Failures with very high strain rates</a:t>
            </a:r>
          </a:p>
          <a:p>
            <a:r>
              <a:rPr lang="en-US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(Shock Wave propagation):</a:t>
            </a:r>
          </a:p>
          <a:p>
            <a:endParaRPr lang="en-US" b="1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Spall Strength</a:t>
            </a:r>
          </a:p>
          <a:p>
            <a:r>
              <a:rPr lang="en-US" sz="2400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(Failure due to Rarefaction Wave)</a:t>
            </a:r>
            <a:endParaRPr lang="en-US" sz="24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38248" name="Object 6"/>
          <p:cNvGraphicFramePr>
            <a:graphicFrameLocks noChangeAspect="1"/>
          </p:cNvGraphicFramePr>
          <p:nvPr/>
        </p:nvGraphicFramePr>
        <p:xfrm>
          <a:off x="4175956" y="4081264"/>
          <a:ext cx="1181100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0" name="Equation" r:id="rId4" imgW="749160" imgH="482400" progId="Equation.3">
                  <p:embed/>
                </p:oleObj>
              </mc:Choice>
              <mc:Fallback>
                <p:oleObj name="Equation" r:id="rId4" imgW="749160" imgH="482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956" y="4081264"/>
                        <a:ext cx="1181100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9" name="Object 6"/>
          <p:cNvGraphicFramePr>
            <a:graphicFrameLocks noChangeAspect="1"/>
          </p:cNvGraphicFramePr>
          <p:nvPr/>
        </p:nvGraphicFramePr>
        <p:xfrm>
          <a:off x="6756400" y="4126793"/>
          <a:ext cx="1019175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51" name="Equation" r:id="rId6" imgW="647640" imgH="482400" progId="Equation.3">
                  <p:embed/>
                </p:oleObj>
              </mc:Choice>
              <mc:Fallback>
                <p:oleObj name="Equation" r:id="rId6" imgW="647640" imgH="4824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6400" y="4126793"/>
                        <a:ext cx="1019175" cy="760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ettangolo 72"/>
          <p:cNvSpPr/>
          <p:nvPr/>
        </p:nvSpPr>
        <p:spPr>
          <a:xfrm>
            <a:off x="683568" y="5337212"/>
            <a:ext cx="8172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Identification of Parameters Depends on Failure Conditions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Need for Specific tests to Validate Failure Models</a:t>
            </a: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Modelling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Algorithms of Solution 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Smoothed Particle Hydrodynamics (SPH) Mesh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47684" y="1232756"/>
            <a:ext cx="1080000" cy="1080000"/>
            <a:chOff x="1007604" y="3501008"/>
            <a:chExt cx="1440160" cy="1440080"/>
          </a:xfrm>
        </p:grpSpPr>
        <p:sp>
          <p:nvSpPr>
            <p:cNvPr id="8" name="Rectangle 7"/>
            <p:cNvSpPr/>
            <p:nvPr/>
          </p:nvSpPr>
          <p:spPr>
            <a:xfrm>
              <a:off x="100760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768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760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776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7564" y="1232756"/>
            <a:ext cx="1080000" cy="1080120"/>
            <a:chOff x="1007604" y="3501008"/>
            <a:chExt cx="1440160" cy="144016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0760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2768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0760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2768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0760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2768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0760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0760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4776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2768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44776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2768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4463988" y="1196752"/>
            <a:ext cx="1080000" cy="1080000"/>
            <a:chOff x="2123728" y="2529020"/>
            <a:chExt cx="1080000" cy="1080000"/>
          </a:xfrm>
        </p:grpSpPr>
        <p:grpSp>
          <p:nvGrpSpPr>
            <p:cNvPr id="27" name="Group 26"/>
            <p:cNvGrpSpPr/>
            <p:nvPr/>
          </p:nvGrpSpPr>
          <p:grpSpPr>
            <a:xfrm>
              <a:off x="2123728" y="2529020"/>
              <a:ext cx="1080000" cy="1080000"/>
              <a:chOff x="1007604" y="3501008"/>
              <a:chExt cx="1440160" cy="144008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0760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72768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0760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2776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339752" y="2744924"/>
              <a:ext cx="648072" cy="648060"/>
              <a:chOff x="2339752" y="2744924"/>
              <a:chExt cx="648072" cy="648060"/>
            </a:xfrm>
          </p:grpSpPr>
          <p:sp>
            <p:nvSpPr>
              <p:cNvPr id="33" name="Flowchart: Connector 32"/>
              <p:cNvSpPr/>
              <p:nvPr/>
            </p:nvSpPr>
            <p:spPr>
              <a:xfrm>
                <a:off x="2339752" y="2744936"/>
                <a:ext cx="108012" cy="108000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2339752" y="2744924"/>
                <a:ext cx="648072" cy="648060"/>
                <a:chOff x="2339752" y="2636912"/>
                <a:chExt cx="648072" cy="648060"/>
              </a:xfrm>
            </p:grpSpPr>
            <p:sp>
              <p:nvSpPr>
                <p:cNvPr id="32" name="Flowchart: Connector 31"/>
                <p:cNvSpPr/>
                <p:nvPr/>
              </p:nvSpPr>
              <p:spPr>
                <a:xfrm>
                  <a:off x="233975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lowchart: Connector 33"/>
                <p:cNvSpPr/>
                <p:nvPr/>
              </p:nvSpPr>
              <p:spPr>
                <a:xfrm>
                  <a:off x="2879812" y="263691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lowchart: Connector 34"/>
                <p:cNvSpPr/>
                <p:nvPr/>
              </p:nvSpPr>
              <p:spPr>
                <a:xfrm>
                  <a:off x="287981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447764" y="3248980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33" idx="6"/>
                  <a:endCxn id="34" idx="2"/>
                </p:cNvCxnSpPr>
                <p:nvPr/>
              </p:nvCxnSpPr>
              <p:spPr>
                <a:xfrm flipV="1">
                  <a:off x="2447764" y="2690912"/>
                  <a:ext cx="432048" cy="12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>
                  <a:stCxn id="34" idx="4"/>
                  <a:endCxn id="35" idx="0"/>
                </p:cNvCxnSpPr>
                <p:nvPr/>
              </p:nvCxnSpPr>
              <p:spPr>
                <a:xfrm rot="5400000">
                  <a:off x="2717788" y="2960942"/>
                  <a:ext cx="432060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>
                  <a:stCxn id="33" idx="4"/>
                  <a:endCxn id="32" idx="0"/>
                </p:cNvCxnSpPr>
                <p:nvPr/>
              </p:nvCxnSpPr>
              <p:spPr>
                <a:xfrm rot="5400000">
                  <a:off x="2177734" y="2960948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 l="5775" t="2856" r="3208" b="3808"/>
          <a:stretch>
            <a:fillRect/>
          </a:stretch>
        </p:blipFill>
        <p:spPr bwMode="auto">
          <a:xfrm>
            <a:off x="1056864" y="2732727"/>
            <a:ext cx="2687044" cy="185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07920"/>
            <a:ext cx="1614952" cy="3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794631" y="4640939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Possibility to study crack propagation inside the target and motion of expelled fragments/liquid droplets.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544108" y="1196752"/>
            <a:ext cx="3204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Mesh: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single-node elements interaction modeled via Weighting Function (W) and Smoothing Length (h); Density </a:t>
            </a:r>
            <a:r>
              <a:rPr lang="en-US" sz="1600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(r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expressed as a function of W and h.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35696" y="1160748"/>
            <a:ext cx="2052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Mesh: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multi-node elements with shared nodes.</a:t>
            </a:r>
          </a:p>
        </p:txBody>
      </p:sp>
      <p:sp>
        <p:nvSpPr>
          <p:cNvPr id="62" name="Left Brace 61"/>
          <p:cNvSpPr/>
          <p:nvPr/>
        </p:nvSpPr>
        <p:spPr>
          <a:xfrm rot="10800000">
            <a:off x="3554549" y="2564904"/>
            <a:ext cx="648072" cy="3312368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" cstate="print"/>
          <a:srcRect l="56471" t="49169"/>
          <a:stretch>
            <a:fillRect/>
          </a:stretch>
        </p:blipFill>
        <p:spPr bwMode="auto">
          <a:xfrm>
            <a:off x="4473885" y="3788481"/>
            <a:ext cx="2376264" cy="208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4473885" y="3795026"/>
            <a:ext cx="23402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W-Alloy: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Inermet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180</a:t>
            </a:r>
          </a:p>
          <a:p>
            <a:pPr marL="0" lvl="1" eaLnBrk="0" hangingPunct="0"/>
            <a:endParaRPr lang="en-US" sz="1400" b="1" dirty="0" smtClean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lvl="1" eaLnBrk="0" hangingPunct="0"/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Microstructure: W grains embedded with Cu-Ni phase bonder: Typical Dimensions 50-100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Symbol" pitchFamily="18" charset="2"/>
                <a:ea typeface="Times New Roman" pitchFamily="18" charset="0"/>
                <a:cs typeface="Calibri" pitchFamily="34" charset="0"/>
              </a:rPr>
              <a:t>m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139952" y="3068960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Mesh size: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Accurate damage assessment (splashing) vs. CPU Time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292080" y="267291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SPH Tips and Tricks: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12260" y="4113076"/>
            <a:ext cx="2124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Time Step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5-10 times smaller </a:t>
            </a:r>
            <a:r>
              <a:rPr lang="en-US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w.r.t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. </a:t>
            </a:r>
            <a:r>
              <a:rPr lang="en-US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Lagrangian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mesh.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Algorithms of Solution 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Smoothed Particle Hydrodynamics (SPH) Mesh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647684" y="1232756"/>
            <a:ext cx="1080000" cy="1080000"/>
            <a:chOff x="1007604" y="3501008"/>
            <a:chExt cx="1440160" cy="1440080"/>
          </a:xfrm>
        </p:grpSpPr>
        <p:sp>
          <p:nvSpPr>
            <p:cNvPr id="8" name="Rectangle 7"/>
            <p:cNvSpPr/>
            <p:nvPr/>
          </p:nvSpPr>
          <p:spPr>
            <a:xfrm>
              <a:off x="100760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768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760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776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647564" y="1232756"/>
            <a:ext cx="1080000" cy="1080120"/>
            <a:chOff x="1007604" y="3501008"/>
            <a:chExt cx="1440160" cy="144016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0760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2768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0760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2768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0760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2768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0760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0760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4776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2768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44776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2768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8"/>
          <p:cNvGrpSpPr/>
          <p:nvPr/>
        </p:nvGrpSpPr>
        <p:grpSpPr>
          <a:xfrm>
            <a:off x="4463988" y="1196752"/>
            <a:ext cx="1080000" cy="1080000"/>
            <a:chOff x="2123728" y="2529020"/>
            <a:chExt cx="1080000" cy="1080000"/>
          </a:xfrm>
        </p:grpSpPr>
        <p:grpSp>
          <p:nvGrpSpPr>
            <p:cNvPr id="12" name="Group 26"/>
            <p:cNvGrpSpPr/>
            <p:nvPr/>
          </p:nvGrpSpPr>
          <p:grpSpPr>
            <a:xfrm>
              <a:off x="2123728" y="2529020"/>
              <a:ext cx="1080000" cy="1080000"/>
              <a:chOff x="1007604" y="3501008"/>
              <a:chExt cx="1440160" cy="144008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0760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72768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0760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2776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54"/>
            <p:cNvGrpSpPr/>
            <p:nvPr/>
          </p:nvGrpSpPr>
          <p:grpSpPr>
            <a:xfrm>
              <a:off x="2339752" y="2744924"/>
              <a:ext cx="648072" cy="648060"/>
              <a:chOff x="2339752" y="2744924"/>
              <a:chExt cx="648072" cy="648060"/>
            </a:xfrm>
          </p:grpSpPr>
          <p:sp>
            <p:nvSpPr>
              <p:cNvPr id="33" name="Flowchart: Connector 32"/>
              <p:cNvSpPr/>
              <p:nvPr/>
            </p:nvSpPr>
            <p:spPr>
              <a:xfrm>
                <a:off x="2339752" y="2744936"/>
                <a:ext cx="108012" cy="108000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" name="Group 53"/>
              <p:cNvGrpSpPr/>
              <p:nvPr/>
            </p:nvGrpSpPr>
            <p:grpSpPr>
              <a:xfrm>
                <a:off x="2339752" y="2744924"/>
                <a:ext cx="648072" cy="648060"/>
                <a:chOff x="2339752" y="2636912"/>
                <a:chExt cx="648072" cy="648060"/>
              </a:xfrm>
            </p:grpSpPr>
            <p:sp>
              <p:nvSpPr>
                <p:cNvPr id="32" name="Flowchart: Connector 31"/>
                <p:cNvSpPr/>
                <p:nvPr/>
              </p:nvSpPr>
              <p:spPr>
                <a:xfrm>
                  <a:off x="233975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lowchart: Connector 33"/>
                <p:cNvSpPr/>
                <p:nvPr/>
              </p:nvSpPr>
              <p:spPr>
                <a:xfrm>
                  <a:off x="2879812" y="263691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lowchart: Connector 34"/>
                <p:cNvSpPr/>
                <p:nvPr/>
              </p:nvSpPr>
              <p:spPr>
                <a:xfrm>
                  <a:off x="287981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447764" y="3248980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33" idx="6"/>
                  <a:endCxn id="34" idx="2"/>
                </p:cNvCxnSpPr>
                <p:nvPr/>
              </p:nvCxnSpPr>
              <p:spPr>
                <a:xfrm flipV="1">
                  <a:off x="2447764" y="2690912"/>
                  <a:ext cx="432048" cy="12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>
                  <a:stCxn id="34" idx="4"/>
                  <a:endCxn id="35" idx="0"/>
                </p:cNvCxnSpPr>
                <p:nvPr/>
              </p:nvCxnSpPr>
              <p:spPr>
                <a:xfrm rot="5400000">
                  <a:off x="2717788" y="2960942"/>
                  <a:ext cx="432060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>
                  <a:stCxn id="33" idx="4"/>
                  <a:endCxn id="32" idx="0"/>
                </p:cNvCxnSpPr>
                <p:nvPr/>
              </p:nvCxnSpPr>
              <p:spPr>
                <a:xfrm rot="5400000">
                  <a:off x="2177734" y="2960948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 l="5775" t="2856" r="3208" b="3808"/>
          <a:stretch>
            <a:fillRect/>
          </a:stretch>
        </p:blipFill>
        <p:spPr bwMode="auto">
          <a:xfrm>
            <a:off x="1056864" y="2732727"/>
            <a:ext cx="2687044" cy="185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07920"/>
            <a:ext cx="1614952" cy="3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544108" y="1196752"/>
            <a:ext cx="3204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Mesh: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single-node elements interaction modeled via Weighting Function (W) and Smoothing Length (h); Density </a:t>
            </a:r>
            <a:r>
              <a:rPr lang="en-US" sz="1600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(r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expressed as a function of W and h.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35696" y="1160748"/>
            <a:ext cx="2052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Mesh: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multi-node elements with shared nodes.</a:t>
            </a:r>
          </a:p>
        </p:txBody>
      </p:sp>
      <p:sp>
        <p:nvSpPr>
          <p:cNvPr id="62" name="Left Brace 61"/>
          <p:cNvSpPr/>
          <p:nvPr/>
        </p:nvSpPr>
        <p:spPr>
          <a:xfrm rot="10800000">
            <a:off x="3554549" y="2564904"/>
            <a:ext cx="648072" cy="3312368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6301147" y="3842953"/>
            <a:ext cx="27723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Failure model: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Distance between Interacting SPH Particles must be &lt; 2h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(to avoid energetic errors); Plastic Strain Failure Models could leads to energetic instabilities.</a:t>
            </a:r>
          </a:p>
          <a:p>
            <a:pPr marL="0" lvl="1" eaLnBrk="0" hangingPunct="0"/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292080" y="267291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SPH Tips and Tricks: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306254" y="3032956"/>
            <a:ext cx="40461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Failure Model for Tungsten: Spall Strength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Failure due to Rarefaction Shock-Wave</a:t>
            </a: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501" y="3914961"/>
            <a:ext cx="1550368" cy="1642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033125" y="4278755"/>
            <a:ext cx="1282542" cy="84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794631" y="4640939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Possibility to study crack propagation inside the target and motion of expelled fragments/liquid droplets.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Algorithms of Solution 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Smoothed Particle Hydrodynamics (SPH) Mesh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4" name="Group 25"/>
          <p:cNvGrpSpPr/>
          <p:nvPr/>
        </p:nvGrpSpPr>
        <p:grpSpPr>
          <a:xfrm>
            <a:off x="647684" y="1232756"/>
            <a:ext cx="1080000" cy="1080000"/>
            <a:chOff x="1007604" y="3501008"/>
            <a:chExt cx="1440160" cy="1440080"/>
          </a:xfrm>
        </p:grpSpPr>
        <p:sp>
          <p:nvSpPr>
            <p:cNvPr id="8" name="Rectangle 7"/>
            <p:cNvSpPr/>
            <p:nvPr/>
          </p:nvSpPr>
          <p:spPr>
            <a:xfrm>
              <a:off x="100760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7684" y="350100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0760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27764" y="4221088"/>
              <a:ext cx="720000" cy="72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647564" y="1232756"/>
            <a:ext cx="1080000" cy="1080120"/>
            <a:chOff x="1007604" y="3501008"/>
            <a:chExt cx="1440160" cy="144016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0760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27684" y="350100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0760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727684" y="422108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0760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27684" y="4941168"/>
              <a:ext cx="720000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0760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00760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44776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27684" y="350100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44776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727684" y="4221088"/>
              <a:ext cx="0" cy="72000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58"/>
          <p:cNvGrpSpPr/>
          <p:nvPr/>
        </p:nvGrpSpPr>
        <p:grpSpPr>
          <a:xfrm>
            <a:off x="4463988" y="1196752"/>
            <a:ext cx="1080000" cy="1080000"/>
            <a:chOff x="2123728" y="2529020"/>
            <a:chExt cx="1080000" cy="1080000"/>
          </a:xfrm>
        </p:grpSpPr>
        <p:grpSp>
          <p:nvGrpSpPr>
            <p:cNvPr id="12" name="Group 26"/>
            <p:cNvGrpSpPr/>
            <p:nvPr/>
          </p:nvGrpSpPr>
          <p:grpSpPr>
            <a:xfrm>
              <a:off x="2123728" y="2529020"/>
              <a:ext cx="1080000" cy="1080000"/>
              <a:chOff x="1007604" y="3501008"/>
              <a:chExt cx="1440160" cy="144008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00760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727684" y="350100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00760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27764" y="4221088"/>
                <a:ext cx="720000" cy="720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54"/>
            <p:cNvGrpSpPr/>
            <p:nvPr/>
          </p:nvGrpSpPr>
          <p:grpSpPr>
            <a:xfrm>
              <a:off x="2339752" y="2744924"/>
              <a:ext cx="648072" cy="648060"/>
              <a:chOff x="2339752" y="2744924"/>
              <a:chExt cx="648072" cy="648060"/>
            </a:xfrm>
          </p:grpSpPr>
          <p:sp>
            <p:nvSpPr>
              <p:cNvPr id="33" name="Flowchart: Connector 32"/>
              <p:cNvSpPr/>
              <p:nvPr/>
            </p:nvSpPr>
            <p:spPr>
              <a:xfrm>
                <a:off x="2339752" y="2744936"/>
                <a:ext cx="108012" cy="108000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6" name="Group 53"/>
              <p:cNvGrpSpPr/>
              <p:nvPr/>
            </p:nvGrpSpPr>
            <p:grpSpPr>
              <a:xfrm>
                <a:off x="2339752" y="2744924"/>
                <a:ext cx="648072" cy="648060"/>
                <a:chOff x="2339752" y="2636912"/>
                <a:chExt cx="648072" cy="648060"/>
              </a:xfrm>
            </p:grpSpPr>
            <p:sp>
              <p:nvSpPr>
                <p:cNvPr id="32" name="Flowchart: Connector 31"/>
                <p:cNvSpPr/>
                <p:nvPr/>
              </p:nvSpPr>
              <p:spPr>
                <a:xfrm>
                  <a:off x="233975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lowchart: Connector 33"/>
                <p:cNvSpPr/>
                <p:nvPr/>
              </p:nvSpPr>
              <p:spPr>
                <a:xfrm>
                  <a:off x="2879812" y="263691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lowchart: Connector 34"/>
                <p:cNvSpPr/>
                <p:nvPr/>
              </p:nvSpPr>
              <p:spPr>
                <a:xfrm>
                  <a:off x="2879812" y="3176972"/>
                  <a:ext cx="108012" cy="108000"/>
                </a:xfrm>
                <a:prstGeom prst="flowChartConnector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>
                  <a:off x="2447764" y="3248980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33" idx="6"/>
                  <a:endCxn id="34" idx="2"/>
                </p:cNvCxnSpPr>
                <p:nvPr/>
              </p:nvCxnSpPr>
              <p:spPr>
                <a:xfrm flipV="1">
                  <a:off x="2447764" y="2690912"/>
                  <a:ext cx="432048" cy="12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>
                  <a:stCxn id="34" idx="4"/>
                  <a:endCxn id="35" idx="0"/>
                </p:cNvCxnSpPr>
                <p:nvPr/>
              </p:nvCxnSpPr>
              <p:spPr>
                <a:xfrm rot="5400000">
                  <a:off x="2717788" y="2960942"/>
                  <a:ext cx="432060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>
                  <a:stCxn id="33" idx="4"/>
                  <a:endCxn id="32" idx="0"/>
                </p:cNvCxnSpPr>
                <p:nvPr/>
              </p:nvCxnSpPr>
              <p:spPr>
                <a:xfrm rot="5400000">
                  <a:off x="2177734" y="2960948"/>
                  <a:ext cx="432048" cy="1588"/>
                </a:xfrm>
                <a:prstGeom prst="straightConnector1">
                  <a:avLst/>
                </a:prstGeom>
                <a:ln w="15875">
                  <a:solidFill>
                    <a:srgbClr val="C00000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 l="5775" t="2856" r="3208" b="3808"/>
          <a:stretch>
            <a:fillRect/>
          </a:stretch>
        </p:blipFill>
        <p:spPr bwMode="auto">
          <a:xfrm>
            <a:off x="1056864" y="2732727"/>
            <a:ext cx="2687044" cy="185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07920"/>
            <a:ext cx="1614952" cy="32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5544108" y="1196752"/>
            <a:ext cx="3204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Mesh: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single-node elements interaction modeled via Weighting Function (W) and Smoothing Length (h); Density </a:t>
            </a:r>
            <a:r>
              <a:rPr lang="en-US" sz="1600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(r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expressed as a function of W and h.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35696" y="1160748"/>
            <a:ext cx="2052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Mesh: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multi-node elements with shared nodes.</a:t>
            </a:r>
          </a:p>
        </p:txBody>
      </p:sp>
      <p:sp>
        <p:nvSpPr>
          <p:cNvPr id="62" name="Left Brace 61"/>
          <p:cNvSpPr/>
          <p:nvPr/>
        </p:nvSpPr>
        <p:spPr>
          <a:xfrm rot="10800000">
            <a:off x="3554549" y="2564904"/>
            <a:ext cx="648072" cy="3312368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5292080" y="2672916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SPH Tips and Tricks: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306254" y="3032956"/>
            <a:ext cx="4694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SPH-</a:t>
            </a:r>
            <a:r>
              <a:rPr lang="en-US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Lagrangian</a:t>
            </a:r>
            <a:r>
              <a:rPr lang="en-US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Mesh Interaction: </a:t>
            </a:r>
          </a:p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Effects of highly energetic droplets 10</a:t>
            </a:r>
            <a:r>
              <a:rPr lang="en-US" sz="1600" baseline="30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2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-10</a:t>
            </a:r>
            <a:r>
              <a:rPr lang="en-US" sz="1600" baseline="30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3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m/s</a:t>
            </a:r>
          </a:p>
        </p:txBody>
      </p:sp>
      <p:pic>
        <p:nvPicPr>
          <p:cNvPr id="51" name="Picture 6" descr="G:\Departments\EN\Groups\MME\MechanicalEngineering\FEM_Analyses\EDMS_xyz\Simulations\NM\SPH Images and Videos\Case 5 Pmin\case5 45ms Damage.gif"/>
          <p:cNvPicPr>
            <a:picLocks noChangeAspect="1" noChangeArrowheads="1"/>
          </p:cNvPicPr>
          <p:nvPr/>
        </p:nvPicPr>
        <p:blipFill>
          <a:blip r:embed="rId4" cstate="print"/>
          <a:srcRect l="22899" t="18339" r="37843" b="26837"/>
          <a:stretch>
            <a:fillRect/>
          </a:stretch>
        </p:blipFill>
        <p:spPr bwMode="auto">
          <a:xfrm>
            <a:off x="4788024" y="3645024"/>
            <a:ext cx="3024336" cy="2276086"/>
          </a:xfrm>
          <a:prstGeom prst="rect">
            <a:avLst/>
          </a:prstGeom>
          <a:noFill/>
        </p:spPr>
      </p:pic>
      <p:sp>
        <p:nvSpPr>
          <p:cNvPr id="54" name="Rectangle 53"/>
          <p:cNvSpPr/>
          <p:nvPr/>
        </p:nvSpPr>
        <p:spPr>
          <a:xfrm>
            <a:off x="794631" y="4640939"/>
            <a:ext cx="3240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Possibility to study crack propagation inside the target and motion of expelled fragments/liquid droplets.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Energy Deposition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Effect of Bunch Spacing 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46" name="Immagine 4" descr="pressure_2.png"/>
          <p:cNvPicPr>
            <a:picLocks noChangeAspect="1"/>
          </p:cNvPicPr>
          <p:nvPr/>
        </p:nvPicPr>
        <p:blipFill>
          <a:blip r:embed="rId2" cstate="print"/>
          <a:srcRect b="12454"/>
          <a:stretch>
            <a:fillRect/>
          </a:stretch>
        </p:blipFill>
        <p:spPr>
          <a:xfrm>
            <a:off x="3462164" y="836712"/>
            <a:ext cx="2520000" cy="1655072"/>
          </a:xfrm>
          <a:prstGeom prst="rect">
            <a:avLst/>
          </a:prstGeom>
        </p:spPr>
      </p:pic>
      <p:pic>
        <p:nvPicPr>
          <p:cNvPr id="47" name="Immagine 5" descr="pressure_8.png"/>
          <p:cNvPicPr>
            <a:picLocks noChangeAspect="1"/>
          </p:cNvPicPr>
          <p:nvPr/>
        </p:nvPicPr>
        <p:blipFill>
          <a:blip r:embed="rId3" cstate="print"/>
          <a:srcRect b="12454"/>
          <a:stretch>
            <a:fillRect/>
          </a:stretch>
        </p:blipFill>
        <p:spPr>
          <a:xfrm>
            <a:off x="3462164" y="2492896"/>
            <a:ext cx="2520010" cy="1655072"/>
          </a:xfrm>
          <a:prstGeom prst="rect">
            <a:avLst/>
          </a:prstGeom>
        </p:spPr>
      </p:pic>
      <p:pic>
        <p:nvPicPr>
          <p:cNvPr id="48" name="Immagine 7" descr="pressure_2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441552" y="4149080"/>
            <a:ext cx="2520010" cy="1890525"/>
          </a:xfrm>
          <a:prstGeom prst="rect">
            <a:avLst/>
          </a:prstGeom>
        </p:spPr>
      </p:pic>
      <p:pic>
        <p:nvPicPr>
          <p:cNvPr id="49" name="Immagine 8" descr="pressure_2.png"/>
          <p:cNvPicPr>
            <a:picLocks noChangeAspect="1"/>
          </p:cNvPicPr>
          <p:nvPr/>
        </p:nvPicPr>
        <p:blipFill>
          <a:blip r:embed="rId5" cstate="print"/>
          <a:srcRect b="12454"/>
          <a:stretch>
            <a:fillRect/>
          </a:stretch>
        </p:blipFill>
        <p:spPr>
          <a:xfrm>
            <a:off x="775218" y="836712"/>
            <a:ext cx="2520000" cy="1655072"/>
          </a:xfrm>
          <a:prstGeom prst="rect">
            <a:avLst/>
          </a:prstGeom>
        </p:spPr>
      </p:pic>
      <p:pic>
        <p:nvPicPr>
          <p:cNvPr id="50" name="Immagine 9" descr="pressure_8.png"/>
          <p:cNvPicPr>
            <a:picLocks noChangeAspect="1"/>
          </p:cNvPicPr>
          <p:nvPr/>
        </p:nvPicPr>
        <p:blipFill>
          <a:blip r:embed="rId6" cstate="print"/>
          <a:srcRect b="12454"/>
          <a:stretch>
            <a:fillRect/>
          </a:stretch>
        </p:blipFill>
        <p:spPr>
          <a:xfrm>
            <a:off x="775218" y="2492896"/>
            <a:ext cx="2520014" cy="1655072"/>
          </a:xfrm>
          <a:prstGeom prst="rect">
            <a:avLst/>
          </a:prstGeom>
        </p:spPr>
      </p:pic>
      <p:pic>
        <p:nvPicPr>
          <p:cNvPr id="51" name="Immagine 11" descr="pressure_20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75218" y="4113076"/>
            <a:ext cx="2520010" cy="1890525"/>
          </a:xfrm>
          <a:prstGeom prst="rect">
            <a:avLst/>
          </a:prstGeom>
        </p:spPr>
      </p:pic>
      <p:sp>
        <p:nvSpPr>
          <p:cNvPr id="52" name="CasellaDiTesto 12"/>
          <p:cNvSpPr txBox="1"/>
          <p:nvPr/>
        </p:nvSpPr>
        <p:spPr>
          <a:xfrm rot="16200000">
            <a:off x="-1723192" y="3334344"/>
            <a:ext cx="486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Deposition</a:t>
            </a:r>
            <a:r>
              <a:rPr lang="it-IT" b="1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as</a:t>
            </a:r>
            <a:r>
              <a:rPr lang="it-IT" b="1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initial</a:t>
            </a:r>
            <a:r>
              <a:rPr lang="it-IT" b="1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condition</a:t>
            </a:r>
            <a:r>
              <a:rPr lang="it-IT" b="1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E</a:t>
            </a:r>
            <a:r>
              <a:rPr lang="it-IT" b="1" baseline="-25000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0</a:t>
            </a:r>
            <a:endParaRPr lang="it-IT" b="1" baseline="-25000" dirty="0">
              <a:solidFill>
                <a:srgbClr val="FF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CasellaDiTesto 13"/>
          <p:cNvSpPr txBox="1"/>
          <p:nvPr/>
        </p:nvSpPr>
        <p:spPr>
          <a:xfrm rot="16200000">
            <a:off x="1000536" y="3226332"/>
            <a:ext cx="486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Deposition</a:t>
            </a:r>
            <a:r>
              <a:rPr lang="it-IT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as</a:t>
            </a:r>
            <a:r>
              <a:rPr lang="it-IT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 8 </a:t>
            </a:r>
            <a:r>
              <a:rPr lang="it-IT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bunches</a:t>
            </a:r>
            <a:r>
              <a:rPr lang="it-IT" b="1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profile</a:t>
            </a:r>
            <a:endParaRPr lang="it-IT" b="1" baseline="-25000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4" name="Immagine 10" descr="cfr_eos1.e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77966" y="1186086"/>
            <a:ext cx="3166034" cy="2376000"/>
          </a:xfrm>
          <a:prstGeom prst="rect">
            <a:avLst/>
          </a:prstGeom>
        </p:spPr>
      </p:pic>
      <p:pic>
        <p:nvPicPr>
          <p:cNvPr id="55" name="Immagine 14" descr="cfr_eos2.em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77966" y="3529583"/>
            <a:ext cx="3166034" cy="2376000"/>
          </a:xfrm>
          <a:prstGeom prst="rect">
            <a:avLst/>
          </a:prstGeom>
        </p:spPr>
      </p:pic>
      <p:sp>
        <p:nvSpPr>
          <p:cNvPr id="59" name="Rettangolo 15"/>
          <p:cNvSpPr/>
          <p:nvPr/>
        </p:nvSpPr>
        <p:spPr>
          <a:xfrm>
            <a:off x="8388424" y="3346326"/>
            <a:ext cx="468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0" name="Rettangolo 16"/>
          <p:cNvSpPr/>
          <p:nvPr/>
        </p:nvSpPr>
        <p:spPr>
          <a:xfrm>
            <a:off x="8388424" y="5653819"/>
            <a:ext cx="54006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1" name="CasellaDiTesto 17"/>
          <p:cNvSpPr txBox="1"/>
          <p:nvPr/>
        </p:nvSpPr>
        <p:spPr>
          <a:xfrm>
            <a:off x="7308304" y="3097368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4" name="CasellaDiTesto 18"/>
          <p:cNvSpPr txBox="1"/>
          <p:nvPr/>
        </p:nvSpPr>
        <p:spPr>
          <a:xfrm>
            <a:off x="8301564" y="3097368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5" name="CasellaDiTesto 19"/>
          <p:cNvSpPr txBox="1"/>
          <p:nvPr/>
        </p:nvSpPr>
        <p:spPr>
          <a:xfrm>
            <a:off x="6912260" y="5440458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6" name="CasellaDiTesto 20"/>
          <p:cNvSpPr txBox="1"/>
          <p:nvPr/>
        </p:nvSpPr>
        <p:spPr>
          <a:xfrm>
            <a:off x="7454420" y="5439895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7" name="CasellaDiTesto 21"/>
          <p:cNvSpPr txBox="1"/>
          <p:nvPr/>
        </p:nvSpPr>
        <p:spPr>
          <a:xfrm>
            <a:off x="7980191" y="5442558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8" name="CasellaDiTesto 22"/>
          <p:cNvSpPr txBox="1"/>
          <p:nvPr/>
        </p:nvSpPr>
        <p:spPr>
          <a:xfrm>
            <a:off x="8517588" y="5439895"/>
            <a:ext cx="4680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dirty="0" smtClean="0"/>
              <a:t>00</a:t>
            </a:r>
            <a:endParaRPr lang="it-IT" sz="1300" dirty="0"/>
          </a:p>
        </p:txBody>
      </p:sp>
      <p:sp>
        <p:nvSpPr>
          <p:cNvPr id="69" name="CasellaDiTesto 23"/>
          <p:cNvSpPr txBox="1"/>
          <p:nvPr/>
        </p:nvSpPr>
        <p:spPr>
          <a:xfrm>
            <a:off x="7524328" y="5651719"/>
            <a:ext cx="637588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300" dirty="0" smtClean="0"/>
              <a:t>(</a:t>
            </a:r>
            <a:r>
              <a:rPr lang="it-IT" sz="1300" dirty="0" err="1" smtClean="0"/>
              <a:t>ns</a:t>
            </a:r>
            <a:r>
              <a:rPr lang="it-IT" sz="1300" dirty="0" smtClean="0"/>
              <a:t>)</a:t>
            </a:r>
            <a:endParaRPr lang="it-IT" sz="1300" dirty="0"/>
          </a:p>
        </p:txBody>
      </p:sp>
      <p:sp>
        <p:nvSpPr>
          <p:cNvPr id="70" name="CasellaDiTesto 24"/>
          <p:cNvSpPr txBox="1"/>
          <p:nvPr/>
        </p:nvSpPr>
        <p:spPr>
          <a:xfrm>
            <a:off x="7488324" y="3310322"/>
            <a:ext cx="637588" cy="20005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300" dirty="0" smtClean="0"/>
              <a:t>(</a:t>
            </a:r>
            <a:r>
              <a:rPr lang="it-IT" sz="1300" dirty="0" err="1" smtClean="0"/>
              <a:t>ns</a:t>
            </a:r>
            <a:r>
              <a:rPr lang="it-IT" sz="1300" dirty="0" smtClean="0"/>
              <a:t>)</a:t>
            </a:r>
            <a:endParaRPr lang="it-IT" sz="1300" dirty="0"/>
          </a:p>
        </p:txBody>
      </p:sp>
      <p:sp>
        <p:nvSpPr>
          <p:cNvPr id="71" name="Rettangolo 25"/>
          <p:cNvSpPr/>
          <p:nvPr/>
        </p:nvSpPr>
        <p:spPr>
          <a:xfrm>
            <a:off x="6408204" y="3457575"/>
            <a:ext cx="468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2" name="Rettangolo 26"/>
          <p:cNvSpPr/>
          <p:nvPr/>
        </p:nvSpPr>
        <p:spPr>
          <a:xfrm>
            <a:off x="8540824" y="3365376"/>
            <a:ext cx="468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3" name="Rettangolo 27"/>
          <p:cNvSpPr/>
          <p:nvPr/>
        </p:nvSpPr>
        <p:spPr>
          <a:xfrm>
            <a:off x="6703665" y="1078074"/>
            <a:ext cx="4680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4" name="CasellaDiTesto 28"/>
          <p:cNvSpPr txBox="1"/>
          <p:nvPr/>
        </p:nvSpPr>
        <p:spPr>
          <a:xfrm>
            <a:off x="7488324" y="5077755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Element</a:t>
            </a:r>
            <a:r>
              <a:rPr lang="it-IT" dirty="0" smtClean="0"/>
              <a:t>  2</a:t>
            </a:r>
            <a:endParaRPr lang="it-IT" dirty="0"/>
          </a:p>
        </p:txBody>
      </p:sp>
      <p:sp>
        <p:nvSpPr>
          <p:cNvPr id="75" name="CasellaDiTesto 29"/>
          <p:cNvSpPr txBox="1"/>
          <p:nvPr/>
        </p:nvSpPr>
        <p:spPr>
          <a:xfrm>
            <a:off x="6372200" y="2770262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Element</a:t>
            </a:r>
            <a:r>
              <a:rPr lang="it-IT" dirty="0" smtClean="0"/>
              <a:t>  1</a:t>
            </a:r>
            <a:endParaRPr lang="it-IT" dirty="0"/>
          </a:p>
        </p:txBody>
      </p:sp>
      <p:sp>
        <p:nvSpPr>
          <p:cNvPr id="76" name="CasellaDiTesto 30"/>
          <p:cNvSpPr txBox="1"/>
          <p:nvPr/>
        </p:nvSpPr>
        <p:spPr>
          <a:xfrm>
            <a:off x="4074232" y="2024844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77" name="CasellaDiTesto 31"/>
          <p:cNvSpPr txBox="1"/>
          <p:nvPr/>
        </p:nvSpPr>
        <p:spPr>
          <a:xfrm>
            <a:off x="4110236" y="1448780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78" name="CasellaDiTesto 33"/>
          <p:cNvSpPr txBox="1"/>
          <p:nvPr/>
        </p:nvSpPr>
        <p:spPr>
          <a:xfrm>
            <a:off x="1350504" y="1988840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</a:t>
            </a:r>
            <a:endParaRPr lang="it-IT" dirty="0"/>
          </a:p>
        </p:txBody>
      </p:sp>
      <p:sp>
        <p:nvSpPr>
          <p:cNvPr id="79" name="CasellaDiTesto 34"/>
          <p:cNvSpPr txBox="1"/>
          <p:nvPr/>
        </p:nvSpPr>
        <p:spPr>
          <a:xfrm>
            <a:off x="1386508" y="1412776"/>
            <a:ext cx="75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80" name="CasellaDiTesto 35"/>
          <p:cNvSpPr txBox="1"/>
          <p:nvPr/>
        </p:nvSpPr>
        <p:spPr>
          <a:xfrm>
            <a:off x="1242492" y="198884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□</a:t>
            </a:r>
            <a:endParaRPr lang="it-IT" dirty="0"/>
          </a:p>
        </p:txBody>
      </p:sp>
      <p:sp>
        <p:nvSpPr>
          <p:cNvPr id="81" name="CasellaDiTesto 36"/>
          <p:cNvSpPr txBox="1"/>
          <p:nvPr/>
        </p:nvSpPr>
        <p:spPr>
          <a:xfrm>
            <a:off x="1242492" y="144878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□</a:t>
            </a:r>
            <a:endParaRPr lang="it-IT" dirty="0"/>
          </a:p>
        </p:txBody>
      </p:sp>
      <p:sp>
        <p:nvSpPr>
          <p:cNvPr id="82" name="CasellaDiTesto 39"/>
          <p:cNvSpPr txBox="1"/>
          <p:nvPr/>
        </p:nvSpPr>
        <p:spPr>
          <a:xfrm>
            <a:off x="3930216" y="198884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□</a:t>
            </a:r>
            <a:endParaRPr lang="it-IT" dirty="0"/>
          </a:p>
        </p:txBody>
      </p:sp>
      <p:sp>
        <p:nvSpPr>
          <p:cNvPr id="83" name="CasellaDiTesto 40"/>
          <p:cNvSpPr txBox="1"/>
          <p:nvPr/>
        </p:nvSpPr>
        <p:spPr>
          <a:xfrm>
            <a:off x="3930216" y="1448780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□</a:t>
            </a:r>
            <a:endParaRPr lang="it-IT" dirty="0"/>
          </a:p>
        </p:txBody>
      </p:sp>
      <p:sp>
        <p:nvSpPr>
          <p:cNvPr id="37" name="Rettangolo 72"/>
          <p:cNvSpPr/>
          <p:nvPr/>
        </p:nvSpPr>
        <p:spPr>
          <a:xfrm>
            <a:off x="5903640" y="836712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Cu thin rod hit by 8 LHC bunches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fr pressu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044" y="1160748"/>
            <a:ext cx="2736304" cy="2320290"/>
          </a:xfrm>
          <a:prstGeom prst="rect">
            <a:avLst/>
          </a:prstGeom>
        </p:spPr>
      </p:pic>
      <p:pic>
        <p:nvPicPr>
          <p:cNvPr id="121858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145" r="11688"/>
          <a:stretch>
            <a:fillRect/>
          </a:stretch>
        </p:blipFill>
        <p:spPr bwMode="auto">
          <a:xfrm>
            <a:off x="647700" y="3292475"/>
            <a:ext cx="2447925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042" b="2702"/>
          <a:stretch>
            <a:fillRect/>
          </a:stretch>
        </p:blipFill>
        <p:spPr bwMode="auto">
          <a:xfrm>
            <a:off x="647700" y="1196975"/>
            <a:ext cx="27717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Immagine 25" descr="pressure.png"/>
          <p:cNvPicPr>
            <a:picLocks noChangeAspect="1"/>
          </p:cNvPicPr>
          <p:nvPr/>
        </p:nvPicPr>
        <p:blipFill>
          <a:blip r:embed="rId4" cstate="print"/>
          <a:srcRect b="287"/>
          <a:stretch>
            <a:fillRect/>
          </a:stretch>
        </p:blipFill>
        <p:spPr bwMode="auto">
          <a:xfrm>
            <a:off x="1152525" y="3462338"/>
            <a:ext cx="18129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Immagine 29" descr="pressure.png"/>
          <p:cNvPicPr>
            <a:picLocks/>
          </p:cNvPicPr>
          <p:nvPr/>
        </p:nvPicPr>
        <p:blipFill>
          <a:blip r:embed="rId5" cstate="print"/>
          <a:srcRect t="287"/>
          <a:stretch>
            <a:fillRect/>
          </a:stretch>
        </p:blipFill>
        <p:spPr bwMode="auto">
          <a:xfrm>
            <a:off x="1150938" y="4313238"/>
            <a:ext cx="181451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ttangolo 31"/>
          <p:cNvSpPr/>
          <p:nvPr/>
        </p:nvSpPr>
        <p:spPr>
          <a:xfrm>
            <a:off x="971550" y="3249613"/>
            <a:ext cx="2195513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1863" name="CasellaDiTesto 38"/>
          <p:cNvSpPr txBox="1">
            <a:spLocks noChangeArrowheads="1"/>
          </p:cNvSpPr>
          <p:nvPr/>
        </p:nvSpPr>
        <p:spPr bwMode="auto">
          <a:xfrm>
            <a:off x="1403648" y="2816225"/>
            <a:ext cx="1547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chemeClr val="bg1"/>
                </a:solidFill>
                <a:latin typeface="Calibri" pitchFamily="34" charset="0"/>
              </a:rPr>
              <a:t>BIG2 (N. Tahir)</a:t>
            </a:r>
            <a:endParaRPr lang="it-IT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1864" name="CasellaDiTesto 41"/>
          <p:cNvSpPr txBox="1">
            <a:spLocks noChangeArrowheads="1"/>
          </p:cNvSpPr>
          <p:nvPr/>
        </p:nvSpPr>
        <p:spPr bwMode="auto">
          <a:xfrm>
            <a:off x="1800225" y="4797425"/>
            <a:ext cx="1150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it-IT" dirty="0" smtClean="0">
                <a:solidFill>
                  <a:schemeClr val="bg1"/>
                </a:solidFill>
                <a:latin typeface="Calibri" pitchFamily="34" charset="0"/>
              </a:rPr>
              <a:t>LS-Dyna</a:t>
            </a:r>
            <a:endParaRPr lang="it-IT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1403350" y="5445125"/>
            <a:ext cx="13684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Rettangolo 45"/>
          <p:cNvSpPr/>
          <p:nvPr/>
        </p:nvSpPr>
        <p:spPr>
          <a:xfrm>
            <a:off x="4140200" y="5741988"/>
            <a:ext cx="13684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Rettangolo 46"/>
          <p:cNvSpPr/>
          <p:nvPr/>
        </p:nvSpPr>
        <p:spPr>
          <a:xfrm>
            <a:off x="6840538" y="5741988"/>
            <a:ext cx="1368425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868" name="CasellaDiTesto 42"/>
          <p:cNvSpPr txBox="1">
            <a:spLocks noChangeArrowheads="1"/>
          </p:cNvSpPr>
          <p:nvPr/>
        </p:nvSpPr>
        <p:spPr bwMode="auto">
          <a:xfrm>
            <a:off x="1246188" y="5408613"/>
            <a:ext cx="1655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pitchFamily="34" charset="0"/>
              </a:rPr>
              <a:t>Length (cm)</a:t>
            </a:r>
          </a:p>
        </p:txBody>
      </p:sp>
      <p:sp>
        <p:nvSpPr>
          <p:cNvPr id="51" name="Rettangolo 50"/>
          <p:cNvSpPr/>
          <p:nvPr/>
        </p:nvSpPr>
        <p:spPr>
          <a:xfrm>
            <a:off x="684213" y="1557338"/>
            <a:ext cx="179387" cy="16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Rettangolo 51"/>
          <p:cNvSpPr/>
          <p:nvPr/>
        </p:nvSpPr>
        <p:spPr>
          <a:xfrm>
            <a:off x="684213" y="3465513"/>
            <a:ext cx="179387" cy="165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871" name="CasellaDiTesto 49"/>
          <p:cNvSpPr txBox="1">
            <a:spLocks noChangeArrowheads="1"/>
          </p:cNvSpPr>
          <p:nvPr/>
        </p:nvSpPr>
        <p:spPr bwMode="auto">
          <a:xfrm rot="-5400000">
            <a:off x="-82549" y="2159000"/>
            <a:ext cx="1657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Diametro (cm)</a:t>
            </a:r>
          </a:p>
        </p:txBody>
      </p:sp>
      <p:sp>
        <p:nvSpPr>
          <p:cNvPr id="121872" name="CasellaDiTesto 52"/>
          <p:cNvSpPr txBox="1">
            <a:spLocks noChangeArrowheads="1"/>
          </p:cNvSpPr>
          <p:nvPr/>
        </p:nvSpPr>
        <p:spPr bwMode="auto">
          <a:xfrm rot="-5400000">
            <a:off x="-81755" y="4139406"/>
            <a:ext cx="1655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Calibri" pitchFamily="34" charset="0"/>
              </a:rPr>
              <a:t>Diametro (cm)</a:t>
            </a:r>
          </a:p>
        </p:txBody>
      </p:sp>
      <p:grpSp>
        <p:nvGrpSpPr>
          <p:cNvPr id="2" name="Gruppo 55"/>
          <p:cNvGrpSpPr>
            <a:grpSpLocks/>
          </p:cNvGrpSpPr>
          <p:nvPr/>
        </p:nvGrpSpPr>
        <p:grpSpPr bwMode="auto">
          <a:xfrm>
            <a:off x="611188" y="1484313"/>
            <a:ext cx="307975" cy="1728787"/>
            <a:chOff x="-2232757" y="1988840"/>
            <a:chExt cx="307777" cy="1728191"/>
          </a:xfrm>
        </p:grpSpPr>
        <p:sp>
          <p:nvSpPr>
            <p:cNvPr id="54" name="Rettangolo 53"/>
            <p:cNvSpPr/>
            <p:nvPr/>
          </p:nvSpPr>
          <p:spPr>
            <a:xfrm>
              <a:off x="-2140741" y="2060252"/>
              <a:ext cx="179272" cy="1656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888" name="CasellaDiTesto 54"/>
            <p:cNvSpPr txBox="1">
              <a:spLocks noChangeArrowheads="1"/>
            </p:cNvSpPr>
            <p:nvPr/>
          </p:nvSpPr>
          <p:spPr bwMode="auto">
            <a:xfrm rot="-5400000">
              <a:off x="-2906960" y="2663043"/>
              <a:ext cx="16561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Diameter (cm)</a:t>
              </a:r>
            </a:p>
          </p:txBody>
        </p:sp>
      </p:grpSp>
      <p:grpSp>
        <p:nvGrpSpPr>
          <p:cNvPr id="3" name="Gruppo 56"/>
          <p:cNvGrpSpPr>
            <a:grpSpLocks/>
          </p:cNvGrpSpPr>
          <p:nvPr/>
        </p:nvGrpSpPr>
        <p:grpSpPr bwMode="auto">
          <a:xfrm>
            <a:off x="576263" y="3573463"/>
            <a:ext cx="306387" cy="1727200"/>
            <a:chOff x="-2232757" y="1988840"/>
            <a:chExt cx="307777" cy="1728191"/>
          </a:xfrm>
        </p:grpSpPr>
        <p:sp>
          <p:nvSpPr>
            <p:cNvPr id="58" name="Rettangolo 57"/>
            <p:cNvSpPr/>
            <p:nvPr/>
          </p:nvSpPr>
          <p:spPr>
            <a:xfrm>
              <a:off x="-2140264" y="2060318"/>
              <a:ext cx="178607" cy="165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886" name="CasellaDiTesto 58"/>
            <p:cNvSpPr txBox="1">
              <a:spLocks noChangeArrowheads="1"/>
            </p:cNvSpPr>
            <p:nvPr/>
          </p:nvSpPr>
          <p:spPr bwMode="auto">
            <a:xfrm rot="-5400000">
              <a:off x="-2906960" y="2663043"/>
              <a:ext cx="16561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Diameter (cm)</a:t>
              </a:r>
            </a:p>
          </p:txBody>
        </p:sp>
      </p:grpSp>
      <p:grpSp>
        <p:nvGrpSpPr>
          <p:cNvPr id="4" name="Gruppo 67"/>
          <p:cNvGrpSpPr>
            <a:grpSpLocks/>
          </p:cNvGrpSpPr>
          <p:nvPr/>
        </p:nvGrpSpPr>
        <p:grpSpPr bwMode="auto">
          <a:xfrm>
            <a:off x="1223963" y="1160463"/>
            <a:ext cx="1655762" cy="307975"/>
            <a:chOff x="-2844824" y="3969060"/>
            <a:chExt cx="1656184" cy="307777"/>
          </a:xfrm>
        </p:grpSpPr>
        <p:sp>
          <p:nvSpPr>
            <p:cNvPr id="66" name="Rettangolo 65"/>
            <p:cNvSpPr/>
            <p:nvPr/>
          </p:nvSpPr>
          <p:spPr>
            <a:xfrm>
              <a:off x="-2687622" y="4005549"/>
              <a:ext cx="1368774" cy="215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1884" name="CasellaDiTesto 66"/>
            <p:cNvSpPr txBox="1">
              <a:spLocks noChangeArrowheads="1"/>
            </p:cNvSpPr>
            <p:nvPr/>
          </p:nvSpPr>
          <p:spPr bwMode="auto">
            <a:xfrm>
              <a:off x="-2844824" y="3969060"/>
              <a:ext cx="165618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pitchFamily="34" charset="0"/>
                </a:rPr>
                <a:t>Pressure (GPa)</a:t>
              </a:r>
            </a:p>
          </p:txBody>
        </p:sp>
      </p:grpSp>
      <p:sp>
        <p:nvSpPr>
          <p:cNvPr id="60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Benchmarking of Numerical Codes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187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Hydrocodes: Benchmarking on Cylindrical Cu Target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2187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36950"/>
            <a:ext cx="3421063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81" name="CasellaDiTesto 38"/>
          <p:cNvSpPr txBox="1">
            <a:spLocks noChangeArrowheads="1"/>
          </p:cNvSpPr>
          <p:nvPr/>
        </p:nvSpPr>
        <p:spPr bwMode="auto">
          <a:xfrm>
            <a:off x="6084168" y="1402929"/>
            <a:ext cx="963612" cy="369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0033CC"/>
                </a:solidFill>
                <a:latin typeface="Calibri" pitchFamily="34" charset="0"/>
              </a:rPr>
              <a:t>LS-Dyna</a:t>
            </a:r>
          </a:p>
        </p:txBody>
      </p:sp>
      <p:sp>
        <p:nvSpPr>
          <p:cNvPr id="121882" name="CasellaDiTesto 38"/>
          <p:cNvSpPr txBox="1">
            <a:spLocks noChangeArrowheads="1"/>
          </p:cNvSpPr>
          <p:nvPr/>
        </p:nvSpPr>
        <p:spPr bwMode="auto">
          <a:xfrm>
            <a:off x="6084168" y="3599172"/>
            <a:ext cx="1035050" cy="369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0033CC"/>
                </a:solidFill>
                <a:latin typeface="Calibri" pitchFamily="34" charset="0"/>
              </a:rPr>
              <a:t>Autodyn</a:t>
            </a:r>
          </a:p>
        </p:txBody>
      </p:sp>
      <p:sp>
        <p:nvSpPr>
          <p:cNvPr id="121890" name="Rettangolo 15"/>
          <p:cNvSpPr>
            <a:spLocks noChangeArrowheads="1"/>
          </p:cNvSpPr>
          <p:nvPr/>
        </p:nvSpPr>
        <p:spPr bwMode="auto">
          <a:xfrm>
            <a:off x="827088" y="5695950"/>
            <a:ext cx="8099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solidFill>
                  <a:srgbClr val="3366CB"/>
                </a:solidFill>
                <a:latin typeface="Calibri" pitchFamily="34" charset="0"/>
              </a:rPr>
              <a:t>M. </a:t>
            </a:r>
            <a:r>
              <a:rPr lang="en-US" sz="1000" b="1" i="1" dirty="0" err="1" smtClean="0">
                <a:solidFill>
                  <a:srgbClr val="3366CB"/>
                </a:solidFill>
                <a:latin typeface="Calibri" pitchFamily="34" charset="0"/>
              </a:rPr>
              <a:t>Scapin</a:t>
            </a:r>
            <a:r>
              <a:rPr lang="en-US" sz="1000" b="1" i="1" dirty="0" smtClean="0">
                <a:solidFill>
                  <a:srgbClr val="3366CB"/>
                </a:solidFill>
                <a:latin typeface="Calibri" pitchFamily="34" charset="0"/>
              </a:rPr>
              <a:t>, A. Dallocchio, L. Peroni</a:t>
            </a:r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,  </a:t>
            </a:r>
            <a:r>
              <a:rPr lang="en-US" sz="1000" i="1" dirty="0">
                <a:solidFill>
                  <a:srgbClr val="3366CB"/>
                </a:solidFill>
                <a:latin typeface="Calibri" pitchFamily="34" charset="0"/>
              </a:rPr>
              <a:t>“Thermo-mechanical modeling of high energy particle beam impact”. ACE-X 2010, Paris. Under review for publication on “Numerical Modeling of Materials Under Extreme Conditions”, Springer.</a:t>
            </a:r>
            <a:endParaRPr lang="it-IT" sz="1000" i="1" dirty="0">
              <a:solidFill>
                <a:srgbClr val="3366CB"/>
              </a:solidFill>
              <a:latin typeface="Calibri" pitchFamily="34" charset="0"/>
            </a:endParaRPr>
          </a:p>
        </p:txBody>
      </p:sp>
      <p:sp>
        <p:nvSpPr>
          <p:cNvPr id="35" name="Rettangolo 26"/>
          <p:cNvSpPr>
            <a:spLocks noChangeArrowheads="1"/>
          </p:cNvSpPr>
          <p:nvPr/>
        </p:nvSpPr>
        <p:spPr bwMode="auto">
          <a:xfrm>
            <a:off x="647564" y="836712"/>
            <a:ext cx="7956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3366CB"/>
                </a:solidFill>
              </a:rPr>
              <a:t>CERN (Autodyn),  Politecnico di Torino (LS-Dyna) and GSI (BIG-2)</a:t>
            </a:r>
            <a:endParaRPr lang="it-IT" dirty="0">
              <a:solidFill>
                <a:srgbClr val="3366C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CT_CrossSection.png"/>
          <p:cNvPicPr>
            <a:picLocks noChangeAspect="1"/>
          </p:cNvPicPr>
          <p:nvPr/>
        </p:nvPicPr>
        <p:blipFill>
          <a:blip r:embed="rId2" cstate="print"/>
          <a:srcRect l="19976" r="4702"/>
          <a:stretch>
            <a:fillRect/>
          </a:stretch>
        </p:blipFill>
        <p:spPr>
          <a:xfrm>
            <a:off x="5436096" y="879909"/>
            <a:ext cx="3312368" cy="2873127"/>
          </a:xfrm>
          <a:prstGeom prst="rect">
            <a:avLst/>
          </a:prstGeom>
        </p:spPr>
      </p:pic>
      <p:pic>
        <p:nvPicPr>
          <p:cNvPr id="68610" name="Picture 2" descr="TCTA_JawAssy"/>
          <p:cNvPicPr>
            <a:picLocks noChangeAspect="1" noChangeArrowheads="1"/>
          </p:cNvPicPr>
          <p:nvPr/>
        </p:nvPicPr>
        <p:blipFill>
          <a:blip r:embed="rId3" cstate="print"/>
          <a:srcRect l="5988" t="22476" r="15401" b="13302"/>
          <a:stretch>
            <a:fillRect/>
          </a:stretch>
        </p:blipFill>
        <p:spPr bwMode="auto">
          <a:xfrm>
            <a:off x="0" y="872716"/>
            <a:ext cx="5436096" cy="378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1849" y="4905164"/>
          <a:ext cx="8365501" cy="10800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2265738"/>
                <a:gridCol w="1849204"/>
                <a:gridCol w="1839969"/>
                <a:gridCol w="2410590"/>
              </a:tblGrid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Material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EOS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Strength model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Failure model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Tungsten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Tabular (SESAME)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Johnson-Cook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/>
                        <a:t>Plastic strain/ Hydro (</a:t>
                      </a:r>
                      <a:r>
                        <a:rPr lang="en-GB" sz="1200" dirty="0" err="1" smtClean="0"/>
                        <a:t>Pmin</a:t>
                      </a:r>
                      <a:r>
                        <a:rPr lang="en-GB" sz="1200" dirty="0" smtClean="0"/>
                        <a:t>)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Copper OFE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Polynomial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Johnson-Cook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Johnson-Cook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Stainless steel AISI 316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Shock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Johnson-Cook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Plastic strain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</a:tr>
              <a:tr h="21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Water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/>
                        <a:t>Shock</a:t>
                      </a:r>
                      <a:endParaRPr lang="en-GB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-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/>
                        <a:t>Hydro (</a:t>
                      </a:r>
                      <a:r>
                        <a:rPr lang="en-GB" sz="1200" dirty="0" err="1"/>
                        <a:t>Pmin</a:t>
                      </a:r>
                      <a:r>
                        <a:rPr lang="en-GB" sz="1200" dirty="0"/>
                        <a:t>)</a:t>
                      </a:r>
                      <a:endParaRPr lang="en-GB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112" marR="68112" marT="0" marB="0" anchor="ctr"/>
                </a:tc>
              </a:tr>
            </a:tbl>
          </a:graphicData>
        </a:graphic>
      </p:graphicFrame>
      <p:sp>
        <p:nvSpPr>
          <p:cNvPr id="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LHC Tertiary Collimator (Tungsten Jaws)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46433" name="AutoShape 1"/>
          <p:cNvSpPr>
            <a:spLocks/>
          </p:cNvSpPr>
          <p:nvPr/>
        </p:nvSpPr>
        <p:spPr bwMode="auto">
          <a:xfrm>
            <a:off x="2159732" y="4000594"/>
            <a:ext cx="1908212" cy="580534"/>
          </a:xfrm>
          <a:prstGeom prst="borderCallout2">
            <a:avLst>
              <a:gd name="adj1" fmla="val 50000"/>
              <a:gd name="adj2" fmla="val 0"/>
              <a:gd name="adj3" fmla="val 47903"/>
              <a:gd name="adj4" fmla="val -9926"/>
              <a:gd name="adj5" fmla="val -42593"/>
              <a:gd name="adj6" fmla="val -34150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Jaw bloc (x5)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(W(95%)-Ni(3.5%)-Cu(1.5%)</a:t>
            </a:r>
            <a:b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partly modelled as pure </a:t>
            </a:r>
            <a:r>
              <a:rPr lang="en-GB" sz="11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W</a:t>
            </a: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"/>
          <p:cNvSpPr>
            <a:spLocks/>
          </p:cNvSpPr>
          <p:nvPr/>
        </p:nvSpPr>
        <p:spPr bwMode="auto">
          <a:xfrm>
            <a:off x="3131840" y="3392996"/>
            <a:ext cx="1908212" cy="426646"/>
          </a:xfrm>
          <a:prstGeom prst="borderCallout2">
            <a:avLst>
              <a:gd name="adj1" fmla="val 50000"/>
              <a:gd name="adj2" fmla="val 0"/>
              <a:gd name="adj3" fmla="val 52098"/>
              <a:gd name="adj4" fmla="val -10831"/>
              <a:gd name="adj5" fmla="val 1535"/>
              <a:gd name="adj6" fmla="val -34932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Bloc Support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(OFE-Copper)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AutoShape 2"/>
          <p:cNvSpPr>
            <a:spLocks/>
          </p:cNvSpPr>
          <p:nvPr/>
        </p:nvSpPr>
        <p:spPr bwMode="auto">
          <a:xfrm>
            <a:off x="4968044" y="2096852"/>
            <a:ext cx="1310444" cy="257369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14737"/>
              <a:gd name="adj5" fmla="val 548"/>
              <a:gd name="adj6" fmla="val 140840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Water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7561166" y="2312042"/>
            <a:ext cx="720000" cy="1588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sm" len="med"/>
            <a:tailEnd type="triangle" w="sm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992380" y="1160748"/>
            <a:ext cx="900100" cy="738664"/>
          </a:xfrm>
          <a:prstGeom prst="rect">
            <a:avLst/>
          </a:prstGeom>
          <a:solidFill>
            <a:schemeClr val="bg1"/>
          </a:solidFill>
          <a:ln w="15875"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+/-10 mm through 5</a:t>
            </a:r>
            <a:r>
              <a:rPr lang="en-GB" sz="1400" baseline="30000" dirty="0" smtClean="0">
                <a:solidFill>
                  <a:srgbClr val="C00000"/>
                </a:solidFill>
              </a:rPr>
              <a:t>th</a:t>
            </a:r>
            <a:r>
              <a:rPr lang="en-GB" sz="1400" dirty="0" smtClean="0">
                <a:solidFill>
                  <a:srgbClr val="C00000"/>
                </a:solidFill>
              </a:rPr>
              <a:t> axis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20" name="AutoShape 1"/>
          <p:cNvSpPr>
            <a:spLocks/>
          </p:cNvSpPr>
          <p:nvPr/>
        </p:nvSpPr>
        <p:spPr bwMode="auto">
          <a:xfrm>
            <a:off x="7020272" y="3861048"/>
            <a:ext cx="1908212" cy="595923"/>
          </a:xfrm>
          <a:prstGeom prst="borderCallout2">
            <a:avLst>
              <a:gd name="adj1" fmla="val 50000"/>
              <a:gd name="adj2" fmla="val 0"/>
              <a:gd name="adj3" fmla="val 52098"/>
              <a:gd name="adj4" fmla="val -10831"/>
              <a:gd name="adj5" fmla="val -55999"/>
              <a:gd name="adj6" fmla="val -11876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Cooling Pipes</a:t>
            </a:r>
          </a:p>
          <a:p>
            <a:pPr algn="ctr">
              <a:spcAft>
                <a:spcPts val="0"/>
              </a:spcAft>
            </a:pP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(Cu(89%)-Ni(10%)-Fe(1%) modeled as </a:t>
            </a:r>
            <a:r>
              <a:rPr lang="en-US" sz="11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OFE-Cu</a:t>
            </a: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AutoShape 2"/>
          <p:cNvSpPr>
            <a:spLocks/>
          </p:cNvSpPr>
          <p:nvPr/>
        </p:nvSpPr>
        <p:spPr bwMode="auto">
          <a:xfrm>
            <a:off x="4535996" y="2652591"/>
            <a:ext cx="1310444" cy="442035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14737"/>
              <a:gd name="adj5" fmla="val 20063"/>
              <a:gd name="adj6" fmla="val 137549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Screw (x40)</a:t>
            </a:r>
          </a:p>
          <a:p>
            <a:pPr algn="ctr">
              <a:spcAft>
                <a:spcPts val="0"/>
              </a:spcAft>
            </a:pP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(Stainless Steel)</a:t>
            </a:r>
            <a:endParaRPr lang="en-GB" sz="1200" dirty="0" smtClean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201216" y="1472154"/>
            <a:ext cx="1670484" cy="595923"/>
          </a:xfrm>
          <a:prstGeom prst="borderCallout2">
            <a:avLst>
              <a:gd name="adj1" fmla="val 50000"/>
              <a:gd name="adj2" fmla="val 100000"/>
              <a:gd name="adj3" fmla="val 50000"/>
              <a:gd name="adj4" fmla="val 114737"/>
              <a:gd name="adj5" fmla="val 168374"/>
              <a:gd name="adj6" fmla="val 136612"/>
            </a:avLst>
          </a:prstGeom>
          <a:ln w="15875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2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Stiffener</a:t>
            </a:r>
          </a:p>
          <a:p>
            <a:pPr algn="ctr">
              <a:spcAft>
                <a:spcPts val="0"/>
              </a:spcAft>
            </a:pP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en-US" sz="1100" dirty="0" err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Glidcop</a:t>
            </a: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b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modeled as </a:t>
            </a:r>
            <a:r>
              <a:rPr lang="en-US" sz="11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OFE-Cu</a:t>
            </a:r>
            <a:r>
              <a:rPr lang="en-US" sz="11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>
              <a:solidFill>
                <a:schemeClr val="bg1"/>
              </a:solidFill>
            </a:endParaRPr>
          </a:p>
        </p:txBody>
      </p:sp>
      <p:sp>
        <p:nvSpPr>
          <p:cNvPr id="11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Accidental Cases and Damage Classification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Rettangolo 26"/>
          <p:cNvSpPr>
            <a:spLocks noChangeArrowheads="1"/>
          </p:cNvSpPr>
          <p:nvPr/>
        </p:nvSpPr>
        <p:spPr bwMode="auto">
          <a:xfrm>
            <a:off x="971600" y="3601457"/>
            <a:ext cx="5652628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360000" indent="-361950" eaLnBrk="0" hangingPunct="0">
              <a:lnSpc>
                <a:spcPts val="2200"/>
              </a:lnSpc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Three different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damage  scenarios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with increasing severity:</a:t>
            </a:r>
          </a:p>
        </p:txBody>
      </p:sp>
      <p:pic>
        <p:nvPicPr>
          <p:cNvPr id="10" name="Picture 9" descr="Case0DamagedZone.gif"/>
          <p:cNvPicPr>
            <a:picLocks noChangeAspect="1"/>
          </p:cNvPicPr>
          <p:nvPr/>
        </p:nvPicPr>
        <p:blipFill>
          <a:blip r:embed="rId2" cstate="print"/>
          <a:srcRect l="18784" t="5374" r="39275" b="7165"/>
          <a:stretch>
            <a:fillRect/>
          </a:stretch>
        </p:blipFill>
        <p:spPr>
          <a:xfrm>
            <a:off x="6948264" y="3537012"/>
            <a:ext cx="1628620" cy="2158444"/>
          </a:xfrm>
          <a:prstGeom prst="rect">
            <a:avLst/>
          </a:prstGeom>
        </p:spPr>
      </p:pic>
      <p:sp>
        <p:nvSpPr>
          <p:cNvPr id="14" name="AutoShape 2"/>
          <p:cNvSpPr>
            <a:spLocks/>
          </p:cNvSpPr>
          <p:nvPr/>
        </p:nvSpPr>
        <p:spPr bwMode="auto">
          <a:xfrm>
            <a:off x="6948264" y="5266250"/>
            <a:ext cx="2052228" cy="719034"/>
          </a:xfrm>
          <a:prstGeom prst="borderCallout2">
            <a:avLst>
              <a:gd name="adj1" fmla="val -2603"/>
              <a:gd name="adj2" fmla="val 50435"/>
              <a:gd name="adj3" fmla="val -92742"/>
              <a:gd name="adj4" fmla="val 46977"/>
              <a:gd name="adj5" fmla="val -92770"/>
              <a:gd name="adj6" fmla="val 12335"/>
            </a:avLst>
          </a:prstGeom>
          <a:ln w="15875">
            <a:solidFill>
              <a:schemeClr val="bg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14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Jaw Damaged Area (red)</a:t>
            </a:r>
          </a:p>
          <a:p>
            <a:pPr algn="ctr">
              <a:spcAft>
                <a:spcPts val="0"/>
              </a:spcAft>
            </a:pPr>
            <a:r>
              <a:rPr lang="en-GB" sz="14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Level 1 : H ≤ 8 mm</a:t>
            </a:r>
            <a:br>
              <a:rPr lang="en-GB" sz="14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</a:br>
            <a:r>
              <a:rPr lang="en-GB" sz="14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Level 2: H &gt; 8 mm</a:t>
            </a:r>
          </a:p>
        </p:txBody>
      </p:sp>
      <p:sp>
        <p:nvSpPr>
          <p:cNvPr id="7" name="Rettangolo 26"/>
          <p:cNvSpPr>
            <a:spLocks noChangeArrowheads="1"/>
          </p:cNvSpPr>
          <p:nvPr/>
        </p:nvSpPr>
        <p:spPr bwMode="auto">
          <a:xfrm>
            <a:off x="611560" y="4026063"/>
            <a:ext cx="5256584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 marL="3619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Level 1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</a:t>
            </a:r>
            <a:r>
              <a:rPr lang="en-GB" sz="16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Collimator need not be replaced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 Permanent jaw deformation and damage are limited.</a:t>
            </a:r>
          </a:p>
          <a:p>
            <a:pPr marL="3619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Level 2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</a:t>
            </a:r>
            <a:r>
              <a:rPr lang="en-GB" sz="16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Collimator must be replaced</a:t>
            </a:r>
            <a:r>
              <a:rPr lang="en-GB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Collimator and other components (e.g. Screws) are fatally compromised.</a:t>
            </a:r>
          </a:p>
          <a:p>
            <a:pPr marL="3619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Level 3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</a:t>
            </a:r>
            <a:r>
              <a:rPr lang="en-GB" sz="16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Long down time of the LHC</a:t>
            </a:r>
            <a:r>
              <a:rPr lang="en-GB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Catastrophic damage to collimator leading to water leakage into beam vacuum (pipe crushing, tank water circuit drilling ...)</a:t>
            </a:r>
            <a:endParaRPr lang="en-GB" sz="16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64171" y="821856"/>
          <a:ext cx="7704850" cy="266429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504056"/>
                <a:gridCol w="720080"/>
                <a:gridCol w="972108"/>
                <a:gridCol w="900100"/>
                <a:gridCol w="900100"/>
                <a:gridCol w="828092"/>
                <a:gridCol w="720080"/>
                <a:gridCol w="1204594"/>
                <a:gridCol w="955640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Case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Beam Energy</a:t>
                      </a:r>
                      <a:r>
                        <a:rPr lang="en-GB" sz="1200" b="1" baseline="0" dirty="0" smtClean="0"/>
                        <a:t> </a:t>
                      </a:r>
                      <a:br>
                        <a:rPr lang="en-GB" sz="1200" b="1" baseline="0" dirty="0" smtClean="0"/>
                      </a:br>
                      <a:r>
                        <a:rPr lang="en-GB" sz="1200" b="1" baseline="0" dirty="0" smtClean="0"/>
                        <a:t>[</a:t>
                      </a:r>
                      <a:r>
                        <a:rPr lang="en-GB" sz="1200" b="1" baseline="0" dirty="0" err="1" smtClean="0"/>
                        <a:t>TeV</a:t>
                      </a:r>
                      <a:r>
                        <a:rPr lang="en-GB" sz="1200" b="1" baseline="0" dirty="0" smtClean="0"/>
                        <a:t>]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Norm.  </a:t>
                      </a:r>
                      <a:r>
                        <a:rPr lang="en-GB" sz="1200" b="1" dirty="0" err="1" smtClean="0"/>
                        <a:t>Emittance</a:t>
                      </a:r>
                      <a:endParaRPr lang="en-GB" sz="1200" b="1" dirty="0" smtClean="0"/>
                    </a:p>
                    <a:p>
                      <a:pPr algn="ctr"/>
                      <a:r>
                        <a:rPr lang="en-GB" sz="1200" b="1" dirty="0" smtClean="0"/>
                        <a:t>[</a:t>
                      </a:r>
                      <a:r>
                        <a:rPr lang="en-GB" sz="1200" b="1" dirty="0" smtClean="0">
                          <a:latin typeface="Symbol" pitchFamily="18" charset="2"/>
                        </a:rPr>
                        <a:t>m</a:t>
                      </a:r>
                      <a:r>
                        <a:rPr lang="en-GB" sz="1200" b="1" dirty="0" smtClean="0"/>
                        <a:t>m </a:t>
                      </a:r>
                      <a:r>
                        <a:rPr lang="en-GB" sz="1200" b="1" dirty="0" err="1" smtClean="0"/>
                        <a:t>rad</a:t>
                      </a:r>
                      <a:r>
                        <a:rPr lang="en-GB" sz="1200" b="1" dirty="0" smtClean="0"/>
                        <a:t>]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Impacting Bunches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Particles per Bunch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Bunch spacing</a:t>
                      </a:r>
                    </a:p>
                    <a:p>
                      <a:pPr algn="ctr"/>
                      <a:r>
                        <a:rPr lang="en-GB" sz="1200" b="1" dirty="0" smtClean="0"/>
                        <a:t>[ns]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Impact Depth</a:t>
                      </a:r>
                      <a:br>
                        <a:rPr lang="en-GB" sz="1200" b="1" dirty="0" smtClean="0"/>
                      </a:br>
                      <a:r>
                        <a:rPr lang="en-GB" sz="1200" b="1" dirty="0" smtClean="0"/>
                        <a:t>[mm]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Deposited Energy</a:t>
                      </a:r>
                      <a:r>
                        <a:rPr lang="en-GB" sz="1200" b="1" baseline="0" dirty="0" smtClean="0"/>
                        <a:t>  on Jaw</a:t>
                      </a:r>
                      <a:br>
                        <a:rPr lang="en-GB" sz="1200" b="1" baseline="0" dirty="0" smtClean="0"/>
                      </a:br>
                      <a:r>
                        <a:rPr lang="en-GB" sz="1200" b="1" baseline="0" dirty="0" smtClean="0"/>
                        <a:t>[kJ]</a:t>
                      </a:r>
                      <a:endParaRPr lang="en-GB" sz="1200" b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TNT Equivalent [g]</a:t>
                      </a:r>
                      <a:endParaRPr lang="en-GB" sz="1200" b="1" dirty="0"/>
                    </a:p>
                  </a:txBody>
                  <a:tcPr marL="0" marR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3.50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1.3x10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baseline="30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/>
                        <a:t>38.6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9.2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/>
                        <a:t>56.2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3.5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/>
                        <a:t>56.5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1.75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-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/>
                        <a:t>56.6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13.5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1.75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/>
                        <a:t>111.3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26.6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6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1.75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4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 smtClean="0"/>
                        <a:t>216.1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51.6</a:t>
                      </a:r>
                      <a:endParaRPr lang="en-GB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  <a:tr h="285460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7</a:t>
                      </a:r>
                      <a:endParaRPr lang="en-GB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1.75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8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1.3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GB" sz="1000" dirty="0" smtClean="0"/>
                        <a:t>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25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kern="1200" dirty="0" smtClean="0">
                          <a:solidFill>
                            <a:srgbClr val="C00000"/>
                          </a:solidFill>
                        </a:rPr>
                        <a:t>429.8</a:t>
                      </a:r>
                      <a:endParaRPr lang="en-GB" sz="10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kern="1200" dirty="0" smtClean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102.7</a:t>
                      </a:r>
                      <a:endParaRPr lang="en-GB" sz="1000" b="1" kern="1200" dirty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SPH vs. Lagrangian Mesh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1736812"/>
            <a:ext cx="3764657" cy="333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own Arrow 20"/>
          <p:cNvSpPr/>
          <p:nvPr/>
        </p:nvSpPr>
        <p:spPr>
          <a:xfrm rot="13624730">
            <a:off x="1684361" y="4027110"/>
            <a:ext cx="122432" cy="820005"/>
          </a:xfrm>
          <a:prstGeom prst="downArrow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11560" y="4617132"/>
            <a:ext cx="115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Part</a:t>
            </a:r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23" name="Down Arrow 22"/>
          <p:cNvSpPr/>
          <p:nvPr/>
        </p:nvSpPr>
        <p:spPr>
          <a:xfrm rot="2366133">
            <a:off x="2526446" y="1977693"/>
            <a:ext cx="130635" cy="1314907"/>
          </a:xfrm>
          <a:prstGeom prst="downArrow">
            <a:avLst/>
          </a:prstGeom>
          <a:noFill/>
          <a:ln w="19050">
            <a:solidFill>
              <a:srgbClr val="0033C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wn Arrow 26"/>
          <p:cNvSpPr/>
          <p:nvPr/>
        </p:nvSpPr>
        <p:spPr>
          <a:xfrm rot="5400000">
            <a:off x="2191683" y="1408723"/>
            <a:ext cx="116116" cy="972109"/>
          </a:xfrm>
          <a:prstGeom prst="downArrow">
            <a:avLst/>
          </a:prstGeom>
          <a:noFill/>
          <a:ln w="19050">
            <a:solidFill>
              <a:srgbClr val="0033C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1379959">
            <a:off x="3413145" y="2086917"/>
            <a:ext cx="127036" cy="1437267"/>
          </a:xfrm>
          <a:prstGeom prst="downArrow">
            <a:avLst/>
          </a:prstGeom>
          <a:noFill/>
          <a:ln w="19050">
            <a:solidFill>
              <a:srgbClr val="0033C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2771800" y="1700808"/>
            <a:ext cx="20522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Parts</a:t>
            </a:r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3548" y="5097958"/>
            <a:ext cx="406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Mesh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: W Insert LOCAL Damage due to Beam Impact; Surrounding Lagrangian parts for Boundary Conditions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39652" y="838453"/>
            <a:ext cx="1980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ü"/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SPH Simulations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28084" y="836712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buFont typeface="Wingdings" pitchFamily="2" charset="2"/>
              <a:buChar char="ü"/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 Simulations</a:t>
            </a:r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012" y="1700808"/>
            <a:ext cx="378142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5220072" y="1362254"/>
            <a:ext cx="4140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Complete Jaw (Length 500 mm)</a:t>
            </a:r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52020" y="4437112"/>
            <a:ext cx="1817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All Lagrangian parts</a:t>
            </a:r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1580" y="1398258"/>
            <a:ext cx="4140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First W Sector of Jaw (Length 200 mm)</a:t>
            </a:r>
            <a:endParaRPr lang="en-US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80012" y="4833156"/>
            <a:ext cx="4284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/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Lagrangian Mesh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: Shock Wave propagation along  the entire structure (W inserts, Cu Jaw, Cooling  Pipes, Stiffener)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40"/>
          <p:cNvSpPr>
            <a:spLocks noChangeArrowheads="1"/>
          </p:cNvSpPr>
          <p:nvPr/>
        </p:nvSpPr>
        <p:spPr bwMode="auto">
          <a:xfrm>
            <a:off x="702332" y="2528900"/>
            <a:ext cx="6858000" cy="540060"/>
          </a:xfrm>
          <a:prstGeom prst="rect">
            <a:avLst/>
          </a:prstGeom>
          <a:solidFill>
            <a:schemeClr val="accent1">
              <a:alpha val="1607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Rectangle 41"/>
          <p:cNvSpPr>
            <a:spLocks noChangeArrowheads="1"/>
          </p:cNvSpPr>
          <p:nvPr/>
        </p:nvSpPr>
        <p:spPr bwMode="auto">
          <a:xfrm>
            <a:off x="665162" y="3681028"/>
            <a:ext cx="6895169" cy="540060"/>
          </a:xfrm>
          <a:prstGeom prst="rect">
            <a:avLst/>
          </a:prstGeom>
          <a:solidFill>
            <a:schemeClr val="accent1">
              <a:alpha val="1607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665162" y="4797151"/>
            <a:ext cx="6859165" cy="597545"/>
          </a:xfrm>
          <a:prstGeom prst="rect">
            <a:avLst/>
          </a:prstGeom>
          <a:solidFill>
            <a:schemeClr val="accent1">
              <a:alpha val="1607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5" name="Group 14"/>
          <p:cNvGrpSpPr/>
          <p:nvPr/>
        </p:nvGrpSpPr>
        <p:grpSpPr>
          <a:xfrm>
            <a:off x="683568" y="908720"/>
            <a:ext cx="8231571" cy="5549825"/>
            <a:chOff x="300869" y="872716"/>
            <a:chExt cx="8231571" cy="5549825"/>
          </a:xfrm>
        </p:grpSpPr>
        <p:sp>
          <p:nvSpPr>
            <p:cNvPr id="32" name="Rectangle 24"/>
            <p:cNvSpPr txBox="1">
              <a:spLocks noChangeArrowheads="1"/>
            </p:cNvSpPr>
            <p:nvPr/>
          </p:nvSpPr>
          <p:spPr bwMode="auto">
            <a:xfrm>
              <a:off x="300869" y="872716"/>
              <a:ext cx="8231571" cy="554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444500" marR="0" lvl="0" indent="-444500" algn="l" defTabSz="914400" rtl="0" eaLnBrk="1" fontAlgn="base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tabLst/>
                <a:defRPr/>
              </a:pPr>
              <a:r>
                <a:rPr lang="it-IT" sz="3200" kern="0" dirty="0" smtClean="0">
                  <a:solidFill>
                    <a:schemeClr val="accent2"/>
                  </a:solidFill>
                  <a:latin typeface="Calibri" pitchFamily="34" charset="0"/>
                </a:rPr>
                <a:t>Introduction</a:t>
              </a:r>
            </a:p>
            <a:p>
              <a:pPr marL="901700" lvl="1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defRPr/>
              </a:pPr>
              <a:r>
                <a:rPr lang="it-IT" sz="2400" kern="0" dirty="0" smtClean="0">
                  <a:solidFill>
                    <a:srgbClr val="3366CB"/>
                  </a:solidFill>
                  <a:latin typeface="Calibri" pitchFamily="34" charset="0"/>
                </a:rPr>
                <a:t>Thermally Induced Dynamics</a:t>
              </a:r>
            </a:p>
            <a:p>
              <a:pPr marL="901700" lvl="1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defRPr/>
              </a:pPr>
              <a:r>
                <a:rPr lang="it-IT" sz="2400" kern="0" dirty="0" smtClean="0">
                  <a:solidFill>
                    <a:srgbClr val="3366CB"/>
                  </a:solidFill>
                  <a:latin typeface="Calibri" pitchFamily="34" charset="0"/>
                </a:rPr>
                <a:t>Simulation Tools</a:t>
              </a:r>
            </a:p>
            <a:p>
              <a:pPr marL="901700" lvl="1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defRPr/>
              </a:pPr>
              <a:r>
                <a:rPr lang="it-IT" sz="2400" kern="0" dirty="0" smtClean="0">
                  <a:solidFill>
                    <a:srgbClr val="3366CB"/>
                  </a:solidFill>
                  <a:latin typeface="Calibri" pitchFamily="34" charset="0"/>
                </a:rPr>
                <a:t>Material Modelling &amp; Algorithms of Solution</a:t>
              </a:r>
              <a:endParaRPr kumimoji="0" lang="it-IT" sz="2400" b="0" i="0" u="none" strike="noStrike" kern="0" cap="none" spc="0" normalizeH="0" baseline="0" dirty="0" smtClean="0">
                <a:ln>
                  <a:noFill/>
                </a:ln>
                <a:solidFill>
                  <a:srgbClr val="3366CB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444500" lvl="0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defRPr/>
              </a:pPr>
              <a:r>
                <a:rPr lang="it-IT" sz="3200" kern="0" dirty="0" smtClean="0">
                  <a:solidFill>
                    <a:schemeClr val="accent2"/>
                  </a:solidFill>
                  <a:latin typeface="Calibri" pitchFamily="34" charset="0"/>
                </a:rPr>
                <a:t>Engineering Case Study: </a:t>
              </a:r>
            </a:p>
            <a:p>
              <a:pPr marL="901700" lvl="1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ü"/>
                <a:defRPr/>
              </a:pPr>
              <a:r>
                <a:rPr lang="it-IT" sz="2400" kern="0" dirty="0" smtClean="0">
                  <a:solidFill>
                    <a:srgbClr val="3366CB"/>
                  </a:solidFill>
                  <a:latin typeface="Calibri" pitchFamily="34" charset="0"/>
                </a:rPr>
                <a:t>	Beam Induced Damage on LHC Tungsten Collimator</a:t>
              </a:r>
            </a:p>
            <a:p>
              <a:pPr marL="444500" lvl="0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defRPr/>
              </a:pPr>
              <a:r>
                <a:rPr lang="it-IT" sz="3200" kern="0" dirty="0" smtClean="0">
                  <a:solidFill>
                    <a:schemeClr val="accent2"/>
                  </a:solidFill>
                  <a:latin typeface="Calibri" pitchFamily="34" charset="0"/>
                </a:rPr>
                <a:t>Experimental Validation: </a:t>
              </a:r>
            </a:p>
            <a:p>
              <a:pPr marL="901700" lvl="1" indent="-444500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defRPr/>
              </a:pPr>
              <a:r>
                <a:rPr lang="it-IT" sz="2400" kern="0" dirty="0" smtClean="0">
                  <a:solidFill>
                    <a:schemeClr val="accent2"/>
                  </a:solidFill>
                  <a:latin typeface="Calibri" pitchFamily="34" charset="0"/>
                </a:rPr>
                <a:t>	</a:t>
              </a:r>
              <a:r>
                <a:rPr lang="it-IT" sz="2400" kern="0" dirty="0" smtClean="0">
                  <a:solidFill>
                    <a:srgbClr val="3366CB"/>
                  </a:solidFill>
                  <a:latin typeface="Calibri" pitchFamily="34" charset="0"/>
                </a:rPr>
                <a:t>CERN HiRadMat Facility</a:t>
              </a:r>
            </a:p>
            <a:p>
              <a:pPr marL="444500" marR="0" lvl="0" indent="-444500" algn="l" defTabSz="914400" rtl="0" eaLnBrk="1" fontAlgn="base" latinLnBrk="0" hangingPunct="1">
                <a:spcBef>
                  <a:spcPts val="600"/>
                </a:spcBef>
                <a:spcAft>
                  <a:spcPts val="600"/>
                </a:spcAft>
                <a:buClr>
                  <a:srgbClr val="3366CB"/>
                </a:buClr>
                <a:buSzPct val="120000"/>
                <a:buFont typeface="Wingdings" pitchFamily="2" charset="2"/>
                <a:buChar char=""/>
                <a:tabLst/>
                <a:defRPr/>
              </a:pPr>
              <a:r>
                <a:rPr kumimoji="0" lang="it-IT" sz="3200" b="0" i="0" u="none" strike="noStrike" kern="0" cap="none" spc="0" normalizeH="0" baseline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Conclusions</a:t>
              </a:r>
            </a:p>
            <a:p>
              <a:pPr marL="444500" marR="0" lvl="0" indent="-444500" algn="l" defTabSz="914400" rtl="0" eaLnBrk="1" fontAlgn="base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172E5D"/>
                </a:buClr>
                <a:buSzPct val="80000"/>
                <a:buFont typeface="Wingdings" pitchFamily="2" charset="2"/>
                <a:buNone/>
                <a:tabLst/>
                <a:defRPr/>
              </a:pPr>
              <a:endParaRPr kumimoji="0" lang="it-IT" sz="3200" b="0" i="0" u="none" strike="noStrike" kern="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3" name="Line 25"/>
            <p:cNvSpPr>
              <a:spLocks noChangeShapeType="1"/>
            </p:cNvSpPr>
            <p:nvPr/>
          </p:nvSpPr>
          <p:spPr bwMode="auto">
            <a:xfrm>
              <a:off x="2864582" y="2492896"/>
              <a:ext cx="5130800" cy="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2857153" y="3032956"/>
              <a:ext cx="5130800" cy="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2864582" y="3645024"/>
              <a:ext cx="5130800" cy="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>
              <a:off x="2867025" y="4772397"/>
              <a:ext cx="5130800" cy="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Line 29"/>
            <p:cNvSpPr>
              <a:spLocks noChangeShapeType="1"/>
            </p:cNvSpPr>
            <p:nvPr/>
          </p:nvSpPr>
          <p:spPr bwMode="auto">
            <a:xfrm>
              <a:off x="2857153" y="5373216"/>
              <a:ext cx="5130800" cy="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923213" y="1929184"/>
              <a:ext cx="0" cy="3852000"/>
            </a:xfrm>
            <a:prstGeom prst="line">
              <a:avLst/>
            </a:prstGeom>
            <a:noFill/>
            <a:ln w="25400" cap="rnd">
              <a:solidFill>
                <a:srgbClr val="3366CC">
                  <a:alpha val="12941"/>
                </a:srgbClr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9" name="Line 36"/>
          <p:cNvSpPr>
            <a:spLocks noChangeShapeType="1"/>
          </p:cNvSpPr>
          <p:nvPr/>
        </p:nvSpPr>
        <p:spPr bwMode="auto">
          <a:xfrm>
            <a:off x="3239666" y="4221088"/>
            <a:ext cx="5130800" cy="0"/>
          </a:xfrm>
          <a:prstGeom prst="line">
            <a:avLst/>
          </a:prstGeom>
          <a:noFill/>
          <a:ln w="25400" cap="rnd">
            <a:solidFill>
              <a:srgbClr val="3366CC">
                <a:alpha val="12941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Outline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Accident Simulations for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TCT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Shock-Wave Propagation (Lagrangian Mesh)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682241" y="1151037"/>
            <a:ext cx="5940660" cy="4775634"/>
            <a:chOff x="215516" y="1592796"/>
            <a:chExt cx="4762500" cy="4019550"/>
          </a:xfrm>
        </p:grpSpPr>
        <p:pic>
          <p:nvPicPr>
            <p:cNvPr id="136194" name="Picture 2" descr="G:\Departments\EN\Groups\MME\MechanicalEngineering\FEM_Analyses\EDMS_xyz\Simulations\FC\Results Plots\PresentationVideo_Case1_Photos\Animation1.gif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516" y="1592796"/>
              <a:ext cx="4762500" cy="401955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1512000" y="5147952"/>
              <a:ext cx="755576" cy="28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0" tIns="36000" rIns="0" bIns="36000" rtlCol="0">
              <a:spAutoFit/>
            </a:bodyPr>
            <a:lstStyle/>
            <a:p>
              <a:pPr algn="ctr"/>
              <a:r>
                <a:rPr lang="en-GB" sz="1200" b="1" dirty="0" smtClean="0"/>
                <a:t>Pressure</a:t>
              </a:r>
              <a:endParaRPr lang="en-GB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1871952"/>
              <a:ext cx="756000" cy="28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36000" tIns="54000" rIns="36000" bIns="54000" rtlCol="0">
              <a:spAutoFit/>
            </a:bodyPr>
            <a:lstStyle/>
            <a:p>
              <a:pPr algn="ctr"/>
              <a:r>
                <a:rPr lang="en-GB" sz="1200" b="1" dirty="0" smtClean="0"/>
                <a:t>400 </a:t>
              </a:r>
              <a:r>
                <a:rPr lang="en-GB" sz="1200" b="1" dirty="0" err="1" smtClean="0"/>
                <a:t>MPa</a:t>
              </a:r>
              <a:endParaRPr lang="en-GB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8000" y="4715952"/>
              <a:ext cx="756000" cy="28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36000" tIns="54000" rIns="36000" bIns="54000" rtlCol="0" anchor="ctr" anchorCtr="0">
              <a:spAutoFit/>
            </a:bodyPr>
            <a:lstStyle/>
            <a:p>
              <a:pPr algn="ctr"/>
              <a:r>
                <a:rPr lang="en-GB" sz="1200" b="1" dirty="0" smtClean="0"/>
                <a:t>-400 </a:t>
              </a:r>
              <a:r>
                <a:rPr lang="en-GB" sz="1200" b="1" dirty="0" err="1" smtClean="0"/>
                <a:t>MPa</a:t>
              </a:r>
              <a:endParaRPr lang="en-GB" b="1" dirty="0"/>
            </a:p>
          </p:txBody>
        </p:sp>
      </p:grpSp>
      <p:sp>
        <p:nvSpPr>
          <p:cNvPr id="17" name="Rettangolo 26"/>
          <p:cNvSpPr/>
          <p:nvPr/>
        </p:nvSpPr>
        <p:spPr>
          <a:xfrm>
            <a:off x="2375756" y="764704"/>
            <a:ext cx="2339812" cy="3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Single-bunch @ 5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  <a:endParaRPr lang="en-GB" sz="1600" i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5004048" y="2816932"/>
          <a:ext cx="3996444" cy="181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SPH simulation: W Jaw Damage Assessment</a:t>
            </a:r>
            <a:endParaRPr lang="it-IT" sz="2000" dirty="0">
              <a:solidFill>
                <a:schemeClr val="bg1"/>
              </a:solidFill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5986072" y="944724"/>
            <a:ext cx="2870404" cy="2160000"/>
            <a:chOff x="395536" y="3681028"/>
            <a:chExt cx="2870404" cy="2160000"/>
          </a:xfrm>
        </p:grpSpPr>
        <p:pic>
          <p:nvPicPr>
            <p:cNvPr id="137219" name="Picture 3" descr="G:\Departments\EN\Groups\MME\MechanicalEngineering\FEM_Analyses\EDMS_xyz\Simulations\NM\SPH Images and Videos\Case 1 Pmin\case1 Damage 45ms.gif"/>
            <p:cNvPicPr>
              <a:picLocks noChangeAspect="1" noChangeArrowheads="1"/>
            </p:cNvPicPr>
            <p:nvPr/>
          </p:nvPicPr>
          <p:blipFill>
            <a:blip r:embed="rId2" cstate="print"/>
            <a:srcRect l="11419" t="4478" r="22837" b="17912"/>
            <a:stretch>
              <a:fillRect/>
            </a:stretch>
          </p:blipFill>
          <p:spPr bwMode="auto">
            <a:xfrm>
              <a:off x="395536" y="3681028"/>
              <a:ext cx="2870404" cy="2160000"/>
            </a:xfrm>
            <a:prstGeom prst="rect">
              <a:avLst/>
            </a:prstGeom>
            <a:noFill/>
          </p:spPr>
        </p:pic>
        <p:sp>
          <p:nvSpPr>
            <p:cNvPr id="9" name="AutoShape 1"/>
            <p:cNvSpPr>
              <a:spLocks/>
            </p:cNvSpPr>
            <p:nvPr/>
          </p:nvSpPr>
          <p:spPr bwMode="auto">
            <a:xfrm>
              <a:off x="1007604" y="3789040"/>
              <a:ext cx="1044116" cy="276999"/>
            </a:xfrm>
            <a:prstGeom prst="borderCallout2">
              <a:avLst>
                <a:gd name="adj1" fmla="val 328733"/>
                <a:gd name="adj2" fmla="val 58548"/>
                <a:gd name="adj3" fmla="val 215588"/>
                <a:gd name="adj4" fmla="val 46492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2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2997740" y="944724"/>
            <a:ext cx="2870404" cy="2160000"/>
            <a:chOff x="359532" y="908720"/>
            <a:chExt cx="2870404" cy="2160000"/>
          </a:xfrm>
        </p:grpSpPr>
        <p:pic>
          <p:nvPicPr>
            <p:cNvPr id="137220" name="Picture 4" descr="G:\Departments\EN\Groups\MME\MechanicalEngineering\FEM_Analyses\EDMS_xyz\Simulations\NM\SPH Images and Videos\Case 0 Pmin\case0 Damage 45 ms.gif"/>
            <p:cNvPicPr>
              <a:picLocks noChangeAspect="1" noChangeArrowheads="1"/>
            </p:cNvPicPr>
            <p:nvPr/>
          </p:nvPicPr>
          <p:blipFill>
            <a:blip r:embed="rId3" cstate="print"/>
            <a:srcRect l="11419" t="4478" r="22837" b="17912"/>
            <a:stretch>
              <a:fillRect/>
            </a:stretch>
          </p:blipFill>
          <p:spPr bwMode="auto">
            <a:xfrm>
              <a:off x="359532" y="908720"/>
              <a:ext cx="2870404" cy="2160000"/>
            </a:xfrm>
            <a:prstGeom prst="rect">
              <a:avLst/>
            </a:prstGeom>
            <a:noFill/>
          </p:spPr>
        </p:pic>
        <p:sp>
          <p:nvSpPr>
            <p:cNvPr id="10" name="AutoShape 1"/>
            <p:cNvSpPr>
              <a:spLocks/>
            </p:cNvSpPr>
            <p:nvPr/>
          </p:nvSpPr>
          <p:spPr bwMode="auto">
            <a:xfrm>
              <a:off x="1295636" y="1016732"/>
              <a:ext cx="720080" cy="276999"/>
            </a:xfrm>
            <a:prstGeom prst="borderCallout2">
              <a:avLst>
                <a:gd name="adj1" fmla="val 328733"/>
                <a:gd name="adj2" fmla="val 58548"/>
                <a:gd name="adj3" fmla="val 215588"/>
                <a:gd name="adj4" fmla="val 46492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1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pic>
        <p:nvPicPr>
          <p:cNvPr id="137221" name="Picture 5" descr="G:\Departments\EN\Groups\MME\MechanicalEngineering\FEM_Analyses\EDMS_xyz\Simulations\NM\SPH Images and Videos\Case 4 Pmin\case4 Damage 45ms.gif"/>
          <p:cNvPicPr>
            <a:picLocks noChangeAspect="1" noChangeArrowheads="1"/>
          </p:cNvPicPr>
          <p:nvPr/>
        </p:nvPicPr>
        <p:blipFill>
          <a:blip r:embed="rId4" cstate="print"/>
          <a:srcRect l="11419" t="4478" r="22837" b="17912"/>
          <a:stretch>
            <a:fillRect/>
          </a:stretch>
        </p:blipFill>
        <p:spPr bwMode="auto">
          <a:xfrm>
            <a:off x="45412" y="3717032"/>
            <a:ext cx="2870404" cy="2160000"/>
          </a:xfrm>
          <a:prstGeom prst="rect">
            <a:avLst/>
          </a:prstGeom>
          <a:noFill/>
        </p:spPr>
      </p:pic>
      <p:sp>
        <p:nvSpPr>
          <p:cNvPr id="20" name="AutoShape 1"/>
          <p:cNvSpPr>
            <a:spLocks/>
          </p:cNvSpPr>
          <p:nvPr/>
        </p:nvSpPr>
        <p:spPr bwMode="auto">
          <a:xfrm>
            <a:off x="1799692" y="3789040"/>
            <a:ext cx="720080" cy="276999"/>
          </a:xfrm>
          <a:prstGeom prst="borderCallout2">
            <a:avLst>
              <a:gd name="adj1" fmla="val 328733"/>
              <a:gd name="adj2" fmla="val 58548"/>
              <a:gd name="adj3" fmla="val 215588"/>
              <a:gd name="adj4" fmla="val 46492"/>
              <a:gd name="adj5" fmla="val 114836"/>
              <a:gd name="adj6" fmla="val 5088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Case 3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37222" name="Picture 6" descr="G:\Departments\EN\Groups\MME\MechanicalEngineering\FEM_Analyses\EDMS_xyz\Simulations\NM\SPH Images and Videos\Case 5 Pmin\case5 45ms Damage.gif"/>
          <p:cNvPicPr>
            <a:picLocks noChangeAspect="1" noChangeArrowheads="1"/>
          </p:cNvPicPr>
          <p:nvPr/>
        </p:nvPicPr>
        <p:blipFill>
          <a:blip r:embed="rId5" cstate="print"/>
          <a:srcRect l="11570" t="14313" r="37843" b="17891"/>
          <a:stretch>
            <a:fillRect/>
          </a:stretch>
        </p:blipFill>
        <p:spPr bwMode="auto">
          <a:xfrm>
            <a:off x="2985446" y="3717032"/>
            <a:ext cx="2990710" cy="2160000"/>
          </a:xfrm>
          <a:prstGeom prst="rect">
            <a:avLst/>
          </a:prstGeom>
          <a:noFill/>
        </p:spPr>
      </p:pic>
      <p:pic>
        <p:nvPicPr>
          <p:cNvPr id="137223" name="Picture 7" descr="G:\Departments\EN\Groups\MME\MechanicalEngineering\FEM_Analyses\EDMS_xyz\Simulations\NM\SPH Images and Videos\Case 6 Pmin\case6 45 us Damage.gif"/>
          <p:cNvPicPr>
            <a:picLocks noChangeAspect="1" noChangeArrowheads="1"/>
          </p:cNvPicPr>
          <p:nvPr/>
        </p:nvPicPr>
        <p:blipFill>
          <a:blip r:embed="rId6" cstate="print"/>
          <a:srcRect l="18784" t="21495" r="39560" b="29556"/>
          <a:stretch>
            <a:fillRect/>
          </a:stretch>
        </p:blipFill>
        <p:spPr bwMode="auto">
          <a:xfrm>
            <a:off x="6012160" y="3717032"/>
            <a:ext cx="2892327" cy="2160000"/>
          </a:xfrm>
          <a:prstGeom prst="rect">
            <a:avLst/>
          </a:prstGeom>
          <a:noFill/>
        </p:spPr>
      </p:pic>
      <p:sp>
        <p:nvSpPr>
          <p:cNvPr id="21" name="AutoShape 1"/>
          <p:cNvSpPr>
            <a:spLocks/>
          </p:cNvSpPr>
          <p:nvPr/>
        </p:nvSpPr>
        <p:spPr bwMode="auto">
          <a:xfrm>
            <a:off x="4247964" y="3789040"/>
            <a:ext cx="720080" cy="276999"/>
          </a:xfrm>
          <a:prstGeom prst="borderCallout2">
            <a:avLst>
              <a:gd name="adj1" fmla="val 328733"/>
              <a:gd name="adj2" fmla="val 58548"/>
              <a:gd name="adj3" fmla="val 215588"/>
              <a:gd name="adj4" fmla="val 46492"/>
              <a:gd name="adj5" fmla="val 114836"/>
              <a:gd name="adj6" fmla="val 5088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Case 4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2" name="AutoShape 1"/>
          <p:cNvSpPr>
            <a:spLocks/>
          </p:cNvSpPr>
          <p:nvPr/>
        </p:nvSpPr>
        <p:spPr bwMode="auto">
          <a:xfrm>
            <a:off x="7092280" y="3753036"/>
            <a:ext cx="720080" cy="276999"/>
          </a:xfrm>
          <a:prstGeom prst="borderCallout2">
            <a:avLst>
              <a:gd name="adj1" fmla="val 328733"/>
              <a:gd name="adj2" fmla="val 58548"/>
              <a:gd name="adj3" fmla="val 215588"/>
              <a:gd name="adj4" fmla="val 46492"/>
              <a:gd name="adj5" fmla="val 114836"/>
              <a:gd name="adj6" fmla="val 5088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Case 5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4" name="Rettangolo 26"/>
          <p:cNvSpPr/>
          <p:nvPr/>
        </p:nvSpPr>
        <p:spPr>
          <a:xfrm>
            <a:off x="647564" y="1163799"/>
            <a:ext cx="219624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 Bunch @ 3.5TeV</a:t>
            </a:r>
          </a:p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 Bunch @ 5TeV</a:t>
            </a:r>
          </a:p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2 Bunches @ 5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endParaRPr lang="en-GB" sz="1600" b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 Bunches @ 5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endParaRPr lang="en-GB" sz="1600" b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8 Bunches @ 5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endParaRPr lang="en-GB" sz="1600" b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lnSpc>
                <a:spcPts val="2200"/>
              </a:lnSpc>
              <a:buFont typeface="+mj-lt"/>
              <a:buAutoNum type="arabicParenR"/>
            </a:pP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26"/>
          <p:cNvSpPr/>
          <p:nvPr/>
        </p:nvSpPr>
        <p:spPr>
          <a:xfrm>
            <a:off x="611560" y="836713"/>
            <a:ext cx="8316924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1 LHC Bunch @ 5TeV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Plastic deformations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 cooling pipes and screws remain limited.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8mm damage on impacted jaw.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Particle Spray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 a larger area on opposite jaw.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499992" y="2268000"/>
            <a:ext cx="4368805" cy="3780000"/>
            <a:chOff x="4499992" y="1944000"/>
            <a:chExt cx="4368805" cy="3960000"/>
          </a:xfrm>
        </p:grpSpPr>
        <p:pic>
          <p:nvPicPr>
            <p:cNvPr id="15" name="Picture 14" descr="Case1_pipes2_eps_pl_15us.gif"/>
            <p:cNvPicPr>
              <a:picLocks noChangeAspect="1"/>
            </p:cNvPicPr>
            <p:nvPr/>
          </p:nvPicPr>
          <p:blipFill>
            <a:blip r:embed="rId2" cstate="print"/>
            <a:srcRect r="31494" b="2295"/>
            <a:stretch>
              <a:fillRect/>
            </a:stretch>
          </p:blipFill>
          <p:spPr>
            <a:xfrm>
              <a:off x="4499992" y="1944000"/>
              <a:ext cx="4368805" cy="39600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99992" y="5444687"/>
              <a:ext cx="1568759" cy="26962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72000" tIns="36000" rIns="72000" bIns="36000" rtlCol="0" anchor="ctr" anchorCtr="0">
              <a:spAutoFit/>
            </a:bodyPr>
            <a:lstStyle/>
            <a:p>
              <a:pPr algn="ctr"/>
              <a:r>
                <a:rPr lang="en-GB" sz="1200" b="1" dirty="0" smtClean="0"/>
                <a:t>Plastic Strain</a:t>
              </a:r>
              <a:endParaRPr lang="en-GB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499992" y="2004519"/>
              <a:ext cx="111464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lIns="0" rIns="0" rtlCol="0" anchor="ctr" anchorCtr="0">
              <a:spAutoFit/>
            </a:bodyPr>
            <a:lstStyle/>
            <a:p>
              <a:pPr algn="ctr"/>
              <a:r>
                <a:rPr lang="en-GB" sz="1200" b="1" dirty="0" smtClean="0"/>
                <a:t>Max</a:t>
              </a:r>
              <a:r>
                <a:rPr lang="en-GB" sz="1200" dirty="0" smtClean="0"/>
                <a:t> 1.4% (on Water Pipes)</a:t>
              </a:r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9512" y="2268000"/>
            <a:ext cx="4225947" cy="3795308"/>
            <a:chOff x="611560" y="2024844"/>
            <a:chExt cx="4225947" cy="3976037"/>
          </a:xfrm>
        </p:grpSpPr>
        <p:grpSp>
          <p:nvGrpSpPr>
            <p:cNvPr id="2" name="Group 36"/>
            <p:cNvGrpSpPr/>
            <p:nvPr/>
          </p:nvGrpSpPr>
          <p:grpSpPr>
            <a:xfrm>
              <a:off x="611560" y="2024844"/>
              <a:ext cx="4225947" cy="3976037"/>
              <a:chOff x="4680012" y="2024844"/>
              <a:chExt cx="4225947" cy="3976037"/>
            </a:xfrm>
          </p:grpSpPr>
          <p:pic>
            <p:nvPicPr>
              <p:cNvPr id="136194" name="Picture 2" descr="F:\Pmin 0.5 mm Case 1 V2\case1_50us Damage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31972"/>
              <a:stretch>
                <a:fillRect/>
              </a:stretch>
            </p:blipFill>
            <p:spPr bwMode="auto">
              <a:xfrm>
                <a:off x="4680012" y="2024844"/>
                <a:ext cx="4225947" cy="3960000"/>
              </a:xfrm>
              <a:prstGeom prst="rect">
                <a:avLst/>
              </a:prstGeom>
              <a:noFill/>
            </p:spPr>
          </p:pic>
          <p:sp>
            <p:nvSpPr>
              <p:cNvPr id="20" name="AutoShape 1"/>
              <p:cNvSpPr>
                <a:spLocks/>
              </p:cNvSpPr>
              <p:nvPr/>
            </p:nvSpPr>
            <p:spPr bwMode="auto">
              <a:xfrm>
                <a:off x="6192180" y="5517232"/>
                <a:ext cx="2448272" cy="483649"/>
              </a:xfrm>
              <a:prstGeom prst="borderCallout2">
                <a:avLst>
                  <a:gd name="adj1" fmla="val -8254"/>
                  <a:gd name="adj2" fmla="val 50611"/>
                  <a:gd name="adj3" fmla="val -152347"/>
                  <a:gd name="adj4" fmla="val 50461"/>
                  <a:gd name="adj5" fmla="val -180888"/>
                  <a:gd name="adj6" fmla="val 58823"/>
                </a:avLst>
              </a:prstGeom>
              <a:solidFill>
                <a:schemeClr val="bg1"/>
              </a:solidFill>
              <a:ln w="2222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GB" sz="1200" b="1" dirty="0" smtClean="0">
                    <a:latin typeface="+mn-lt"/>
                    <a:cs typeface="Calibri" pitchFamily="34" charset="0"/>
                  </a:rPr>
                  <a:t>Particle spray on opposite jaw. Sticking droplets?</a:t>
                </a:r>
                <a:endParaRPr lang="en-US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 flipV="1">
                <a:off x="6300500" y="4117987"/>
                <a:ext cx="0" cy="942857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utoShape 1"/>
              <p:cNvSpPr>
                <a:spLocks/>
              </p:cNvSpPr>
              <p:nvPr/>
            </p:nvSpPr>
            <p:spPr bwMode="auto">
              <a:xfrm>
                <a:off x="5508104" y="4473116"/>
                <a:ext cx="684076" cy="290189"/>
              </a:xfrm>
              <a:prstGeom prst="borderCallout2">
                <a:avLst>
                  <a:gd name="adj1" fmla="val -878231"/>
                  <a:gd name="adj2" fmla="val 794147"/>
                  <a:gd name="adj3" fmla="val -747232"/>
                  <a:gd name="adj4" fmla="val 784250"/>
                  <a:gd name="adj5" fmla="val -1019917"/>
                  <a:gd name="adj6" fmla="val 819068"/>
                </a:avLst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latinLnBrk="0" hangingPunct="1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GB" sz="1200" b="1" dirty="0" smtClean="0">
                    <a:latin typeface="+mn-lt"/>
                    <a:cs typeface="Calibri" pitchFamily="34" charset="0"/>
                  </a:rPr>
                  <a:t>~8</a:t>
                </a:r>
                <a:r>
                  <a:rPr lang="en-GB" sz="1200" b="1" dirty="0" smtClean="0">
                    <a:solidFill>
                      <a:schemeClr val="tx1"/>
                    </a:solidFill>
                    <a:latin typeface="+mn-lt"/>
                    <a:cs typeface="Calibri" pitchFamily="34" charset="0"/>
                  </a:rPr>
                  <a:t> mm</a:t>
                </a:r>
                <a:endParaRPr lang="en-US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endParaRPr>
              </a:p>
            </p:txBody>
          </p:sp>
        </p:grp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3725906" y="4563126"/>
              <a:ext cx="1548172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Damage Level 1 (In-situ spare surface)</a:t>
            </a:r>
            <a:endParaRPr lang="it-IT" sz="20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10800000">
            <a:off x="1658535" y="4257092"/>
            <a:ext cx="1728000" cy="0"/>
          </a:xfrm>
          <a:prstGeom prst="line">
            <a:avLst/>
          </a:prstGeom>
          <a:ln w="190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1656687" y="5179935"/>
            <a:ext cx="1728000" cy="0"/>
          </a:xfrm>
          <a:prstGeom prst="line">
            <a:avLst/>
          </a:prstGeom>
          <a:ln w="19050">
            <a:solidFill>
              <a:srgbClr val="C0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se 5 plastic strain Tubes 60us.gif"/>
          <p:cNvPicPr>
            <a:picLocks noChangeAspect="1"/>
          </p:cNvPicPr>
          <p:nvPr/>
        </p:nvPicPr>
        <p:blipFill>
          <a:blip r:embed="rId2" cstate="print"/>
          <a:srcRect t="2986" r="61807" b="2217"/>
          <a:stretch>
            <a:fillRect/>
          </a:stretch>
        </p:blipFill>
        <p:spPr>
          <a:xfrm>
            <a:off x="899592" y="2020652"/>
            <a:ext cx="2512177" cy="3962830"/>
          </a:xfrm>
          <a:prstGeom prst="rect">
            <a:avLst/>
          </a:prstGeom>
        </p:spPr>
      </p:pic>
      <p:sp>
        <p:nvSpPr>
          <p:cNvPr id="1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Damage Level 2 (Collimator to be replaced)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9" name="Rettangolo 26"/>
          <p:cNvSpPr/>
          <p:nvPr/>
        </p:nvSpPr>
        <p:spPr>
          <a:xfrm>
            <a:off x="611560" y="855763"/>
            <a:ext cx="73808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4 LHC Bunches @ 5TeV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impacting at 2mm from jaw surface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Severe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plastic deformations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 cooling pipes and screws.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Permanent damage to opposite jaw due to particle spray.</a:t>
            </a:r>
          </a:p>
        </p:txBody>
      </p:sp>
      <p:sp>
        <p:nvSpPr>
          <p:cNvPr id="21" name="AutoShape 2"/>
          <p:cNvSpPr>
            <a:spLocks/>
          </p:cNvSpPr>
          <p:nvPr/>
        </p:nvSpPr>
        <p:spPr bwMode="auto">
          <a:xfrm>
            <a:off x="2771800" y="4329100"/>
            <a:ext cx="1800200" cy="442035"/>
          </a:xfrm>
          <a:prstGeom prst="borderCallout2">
            <a:avLst>
              <a:gd name="adj1" fmla="val 51921"/>
              <a:gd name="adj2" fmla="val -534"/>
              <a:gd name="adj3" fmla="val 52292"/>
              <a:gd name="adj4" fmla="val -13066"/>
              <a:gd name="adj5" fmla="val 248951"/>
              <a:gd name="adj6" fmla="val -36915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sz="1200" b="1" dirty="0" smtClean="0">
                <a:solidFill>
                  <a:schemeClr val="tx1"/>
                </a:solidFill>
                <a:cs typeface="Calibri" pitchFamily="34" charset="0"/>
              </a:rPr>
              <a:t> Plastic deformation </a:t>
            </a:r>
          </a:p>
          <a:p>
            <a:pPr algn="ctr"/>
            <a:r>
              <a:rPr lang="en-GB" sz="1200" b="1" dirty="0" smtClean="0">
                <a:solidFill>
                  <a:schemeClr val="tx1"/>
                </a:solidFill>
                <a:cs typeface="Calibri" pitchFamily="34" charset="0"/>
              </a:rPr>
              <a:t>of Pipes </a:t>
            </a:r>
            <a:r>
              <a:rPr lang="en-GB" sz="1200" b="1" dirty="0" smtClean="0">
                <a:cs typeface="Calibri" pitchFamily="34" charset="0"/>
              </a:rPr>
              <a:t>(max 12%)</a:t>
            </a:r>
            <a:endParaRPr lang="en-GB" sz="1200" b="1" dirty="0" smtClean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42337" name="Picture 1" descr="G:\Departments\EN\Groups\MME\MechanicalEngineering\FEM_Analyses\EDMS_xyz\Simulations\NM\SPH Images and Videos\Case 5 Pmin\case5 45ms Damage.gif"/>
          <p:cNvPicPr>
            <a:picLocks noChangeAspect="1" noChangeArrowheads="1"/>
          </p:cNvPicPr>
          <p:nvPr/>
        </p:nvPicPr>
        <p:blipFill>
          <a:blip r:embed="rId3" cstate="print"/>
          <a:srcRect l="10365" t="5815" r="24345" b="2684"/>
          <a:stretch>
            <a:fillRect/>
          </a:stretch>
        </p:blipFill>
        <p:spPr bwMode="auto">
          <a:xfrm>
            <a:off x="4760295" y="1876636"/>
            <a:ext cx="3700137" cy="4061251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/>
        </p:nvGrpSpPr>
        <p:grpSpPr>
          <a:xfrm>
            <a:off x="4976319" y="3172780"/>
            <a:ext cx="2764033" cy="2567036"/>
            <a:chOff x="2827706" y="3424352"/>
            <a:chExt cx="2764033" cy="2139197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2827706" y="3424352"/>
              <a:ext cx="1946883" cy="0"/>
            </a:xfrm>
            <a:prstGeom prst="line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</p:cxnSp>
        <p:cxnSp>
          <p:nvCxnSpPr>
            <p:cNvPr id="10" name="Straight Connector 9"/>
            <p:cNvCxnSpPr/>
            <p:nvPr/>
          </p:nvCxnSpPr>
          <p:spPr>
            <a:xfrm rot="10800000">
              <a:off x="2827707" y="4913468"/>
              <a:ext cx="1981039" cy="0"/>
            </a:xfrm>
            <a:prstGeom prst="line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253095" y="4168990"/>
              <a:ext cx="1490028" cy="753"/>
            </a:xfrm>
            <a:prstGeom prst="straightConnector1">
              <a:avLst/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</p:cxnSp>
        <p:sp>
          <p:nvSpPr>
            <p:cNvPr id="22" name="AutoShape 2"/>
            <p:cNvSpPr>
              <a:spLocks/>
            </p:cNvSpPr>
            <p:nvPr/>
          </p:nvSpPr>
          <p:spPr bwMode="auto">
            <a:xfrm>
              <a:off x="2971721" y="5349075"/>
              <a:ext cx="2620018" cy="214474"/>
            </a:xfrm>
            <a:prstGeom prst="borderCallout2">
              <a:avLst>
                <a:gd name="adj1" fmla="val 50539"/>
                <a:gd name="adj2" fmla="val -671"/>
                <a:gd name="adj3" fmla="val -67728"/>
                <a:gd name="adj4" fmla="val -12545"/>
                <a:gd name="adj5" fmla="val -568505"/>
                <a:gd name="adj6" fmla="val -1421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chemeClr val="tx1"/>
                  </a:solidFill>
                  <a:latin typeface="Arial" charset="0"/>
                  <a:cs typeface="Calibri" pitchFamily="34" charset="0"/>
                </a:rPr>
                <a:t>Damaged Zone on W Jaw &gt; 20 mm</a:t>
              </a:r>
            </a:p>
          </p:txBody>
        </p:sp>
      </p:grpSp>
      <p:sp>
        <p:nvSpPr>
          <p:cNvPr id="13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se6 Temp Lim1697 Video.gif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9571" y="2960947"/>
            <a:ext cx="4792218" cy="3054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Damage Level 3 (Catastrophic Damage)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Rettangolo 26"/>
          <p:cNvSpPr/>
          <p:nvPr/>
        </p:nvSpPr>
        <p:spPr>
          <a:xfrm>
            <a:off x="611560" y="836713"/>
            <a:ext cx="824491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8 LHC Bunches at 5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High probability of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water leakage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due to very severe plastic deformations on pipes.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Impressive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jaw damage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: 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Extended eroded and deformed zone.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Projections of hot and fast solid tungsten bullets (T≈2000K, V</a:t>
            </a:r>
            <a:r>
              <a:rPr lang="en-GB" sz="1600" baseline="-30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max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≈ 1 km/s) towards opposite jaw. Slower particles hit tank covers (at velocities just below ballistic limit).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Risk of “bonding” the two jaws due to the projected </a:t>
            </a:r>
            <a:r>
              <a:rPr lang="en-GB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resolidified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material.</a:t>
            </a:r>
          </a:p>
          <a:p>
            <a:pPr marL="361950" indent="-361950" eaLnBrk="0" hangingPunct="0">
              <a:lnSpc>
                <a:spcPts val="2200"/>
              </a:lnSpc>
              <a:buFont typeface="Wingdings" pitchFamily="2" charset="2"/>
              <a:buChar char="ü"/>
            </a:pP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lnSpc>
                <a:spcPts val="2200"/>
              </a:lnSpc>
              <a:buFont typeface="Wingdings" pitchFamily="2" charset="2"/>
              <a:buChar char="ü"/>
            </a:pP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138242" name="Picture 2" descr="G:\Departments\EN\Groups\MME\MechanicalEngineering\FEM_Analyses\EDMS_xyz\Simulations\FC\Results Plots\Case 6 Pl Strain 225us.gif"/>
          <p:cNvPicPr>
            <a:picLocks noChangeAspect="1" noChangeArrowheads="1"/>
          </p:cNvPicPr>
          <p:nvPr/>
        </p:nvPicPr>
        <p:blipFill>
          <a:blip r:embed="rId3" cstate="print"/>
          <a:srcRect r="18859"/>
          <a:stretch>
            <a:fillRect/>
          </a:stretch>
        </p:blipFill>
        <p:spPr bwMode="auto">
          <a:xfrm>
            <a:off x="4896036" y="2960948"/>
            <a:ext cx="3888432" cy="3054858"/>
          </a:xfrm>
          <a:prstGeom prst="rect">
            <a:avLst/>
          </a:prstGeom>
          <a:noFill/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Engineering Case Study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17"/>
          <p:cNvSpPr/>
          <p:nvPr/>
        </p:nvSpPr>
        <p:spPr>
          <a:xfrm>
            <a:off x="575556" y="1520789"/>
            <a:ext cx="83889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Most pure material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EOS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are drawn from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military research 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(mainly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Los Alamos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 Unfortunately these data are frequently inaccessible as they are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classified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</a:t>
            </a:r>
          </a:p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EOS for specific mixtures and alloys are often totally unavailable. </a:t>
            </a:r>
          </a:p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There is no “fit-any-material”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Strength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or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Failure Model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 There is a generalized lack of experimental data for these models under extreme conditions (</a:t>
            </a:r>
            <a:r>
              <a:rPr lang="en-GB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e.g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intense beam impacts).</a:t>
            </a:r>
          </a:p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Approximations and extrapolations are inevitable for each of the three “ingredients” of the </a:t>
            </a:r>
            <a:r>
              <a:rPr lang="en-GB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tools. </a:t>
            </a:r>
            <a:b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Data for pure metal (more easily available) are often used in place of alloys.</a:t>
            </a:r>
          </a:p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All presented results are unavoidably affected by these uncertainties.</a:t>
            </a:r>
          </a:p>
          <a:p>
            <a:pPr marL="180975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Only dedicated experimental tests can provide the correct inputs for simulations.</a:t>
            </a:r>
          </a:p>
          <a:p>
            <a:pPr marL="638175" lvl="1" indent="-180975" eaLnBrk="0" hangingPunc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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HiRadMat Facility at CERN</a:t>
            </a:r>
            <a:endParaRPr lang="en-GB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6" name="CasellaDiTesto 15"/>
          <p:cNvSpPr txBox="1">
            <a:spLocks noChangeArrowheads="1"/>
          </p:cNvSpPr>
          <p:nvPr/>
        </p:nvSpPr>
        <p:spPr bwMode="auto">
          <a:xfrm>
            <a:off x="719572" y="908720"/>
            <a:ext cx="3255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Flies in the ointment</a:t>
            </a:r>
            <a:endParaRPr lang="it-IT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CasellaDiTesto 20"/>
          <p:cNvSpPr txBox="1">
            <a:spLocks noChangeArrowheads="1"/>
          </p:cNvSpPr>
          <p:nvPr/>
        </p:nvSpPr>
        <p:spPr bwMode="auto">
          <a:xfrm>
            <a:off x="1800225" y="17780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</a:rPr>
              <a:t>Constitutive </a:t>
            </a:r>
            <a:r>
              <a:rPr lang="it-IT" sz="2000" dirty="0" smtClean="0">
                <a:solidFill>
                  <a:schemeClr val="bg1"/>
                </a:solidFill>
              </a:rPr>
              <a:t>Models: Standard Codes vs. Hydrocodes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Experimental Validation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2"/>
          <p:cNvSpPr txBox="1">
            <a:spLocks/>
          </p:cNvSpPr>
          <p:nvPr/>
        </p:nvSpPr>
        <p:spPr>
          <a:xfrm>
            <a:off x="575556" y="1307628"/>
            <a:ext cx="3420380" cy="435362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HiRadMat: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Hi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gh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Rad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iation to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Mat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erials Project: development of a new facility at CERN.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6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Multi-bunch beam impact tests using SPS Beam up to 450 </a:t>
            </a:r>
            <a:r>
              <a:rPr lang="en-GB" sz="1600" kern="0" dirty="0" err="1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GeV</a:t>
            </a:r>
            <a:r>
              <a:rPr lang="en-GB" sz="16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defRPr/>
            </a:pPr>
            <a:endParaRPr lang="en-GB" sz="1600" kern="0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Material Test Bench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Several Material</a:t>
            </a:r>
            <a:r>
              <a:rPr kumimoji="0" lang="en-GB" sz="1600" b="0" i="0" u="none" strike="noStrike" kern="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candidates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(“standard” + advanced).</a:t>
            </a: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Metals</a:t>
            </a:r>
          </a:p>
          <a:p>
            <a:pPr marL="180975" lvl="1" indent="276225" eaLnBrk="0" hangingPunct="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Glid</a:t>
            </a:r>
            <a:r>
              <a:rPr lang="en-GB" sz="16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op, </a:t>
            </a:r>
            <a:r>
              <a:rPr lang="en-GB" sz="16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Mo</a:t>
            </a: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sz="1600" b="1" kern="0" noProof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Ceramics</a:t>
            </a:r>
          </a:p>
          <a:p>
            <a:pPr marL="180975" lvl="1" indent="276225" eaLnBrk="0" hangingPunct="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600" kern="0" noProof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Graphite,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SiC</a:t>
            </a:r>
            <a:endParaRPr lang="en-GB" sz="1600" kern="0" noProof="0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Metal-Diamond</a:t>
            </a:r>
            <a:r>
              <a:rPr kumimoji="0" lang="en-GB" sz="1600" b="1" i="0" u="none" strike="noStrike" kern="0" cap="none" spc="0" normalizeH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Composites</a:t>
            </a:r>
          </a:p>
          <a:p>
            <a:pPr marL="180975" lvl="1" indent="276225" eaLnBrk="0" hangingPunct="0">
              <a:spcBef>
                <a:spcPts val="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CuCD,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MoCD</a:t>
            </a:r>
            <a:r>
              <a:rPr lang="en-GB" sz="16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...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Bent-Up Arrow 8"/>
          <p:cNvSpPr/>
          <p:nvPr/>
        </p:nvSpPr>
        <p:spPr>
          <a:xfrm rot="16200000">
            <a:off x="3761910" y="4455114"/>
            <a:ext cx="720080" cy="612068"/>
          </a:xfrm>
          <a:prstGeom prst="bentUpArrow">
            <a:avLst/>
          </a:prstGeom>
          <a:noFill/>
          <a:ln w="12700">
            <a:solidFill>
              <a:srgbClr val="C00000"/>
            </a:solidFill>
          </a:ln>
          <a:scene3d>
            <a:camera prst="orthographicFront">
              <a:rot lat="0" lon="540000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>
            <a:off x="7200291" y="1021482"/>
            <a:ext cx="619497" cy="3530302"/>
          </a:xfrm>
          <a:prstGeom prst="downArrow">
            <a:avLst/>
          </a:prstGeom>
          <a:noFill/>
          <a:ln w="1905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940152" y="2078360"/>
            <a:ext cx="2952328" cy="781752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Numerical Simulation  of the </a:t>
            </a:r>
            <a:r>
              <a:rPr lang="en-GB" sz="1400" kern="0" dirty="0" err="1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HiRadMat</a:t>
            </a: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 tests</a:t>
            </a:r>
          </a:p>
          <a:p>
            <a:pPr lvl="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(FLUKA, LSDYNA, AUTODYN)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40152" y="2965698"/>
            <a:ext cx="2952328" cy="104028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Experimental Measurements</a:t>
            </a:r>
          </a:p>
          <a:p>
            <a:pPr lvl="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(LDV Laser Interferometer, PVDF, Strain Gauges, Thermal probes</a:t>
            </a:r>
          </a:p>
          <a:p>
            <a:pPr lvl="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 + post mortem analysis)</a:t>
            </a: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5940152" y="4441862"/>
            <a:ext cx="2952328" cy="504056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Validation of Material </a:t>
            </a:r>
            <a:r>
              <a:rPr lang="en-GB" sz="1400" b="1" kern="0" noProof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Models</a:t>
            </a:r>
            <a:r>
              <a:rPr lang="en-GB" sz="1400" b="1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and of Numerical Tools.</a:t>
            </a:r>
          </a:p>
        </p:txBody>
      </p:sp>
      <p:sp>
        <p:nvSpPr>
          <p:cNvPr id="15" name="Segnaposto contenuto 2"/>
          <p:cNvSpPr txBox="1">
            <a:spLocks/>
          </p:cNvSpPr>
          <p:nvPr/>
        </p:nvSpPr>
        <p:spPr bwMode="auto">
          <a:xfrm>
            <a:off x="5940152" y="1286272"/>
            <a:ext cx="2952328" cy="684076"/>
          </a:xfrm>
          <a:prstGeom prst="rect">
            <a:avLst/>
          </a:prstGeom>
          <a:solidFill>
            <a:schemeClr val="bg1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Material </a:t>
            </a: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Properties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(EOS, Strength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and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Failure Models)</a:t>
            </a:r>
          </a:p>
        </p:txBody>
      </p:sp>
      <p:pic>
        <p:nvPicPr>
          <p:cNvPr id="17" name="Picture 16" descr="Hiradmat new concep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853061" y="996593"/>
            <a:ext cx="2200436" cy="4762916"/>
          </a:xfrm>
          <a:prstGeom prst="rect">
            <a:avLst/>
          </a:prstGeom>
        </p:spPr>
      </p:pic>
      <p:sp>
        <p:nvSpPr>
          <p:cNvPr id="18" name="CasellaDiTesto 20"/>
          <p:cNvSpPr txBox="1">
            <a:spLocks noChangeArrowheads="1"/>
          </p:cNvSpPr>
          <p:nvPr/>
        </p:nvSpPr>
        <p:spPr bwMode="auto">
          <a:xfrm>
            <a:off x="1800225" y="17780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CERN HiRadMat Facility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9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Experimental Validation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5"/>
          <p:cNvGrpSpPr/>
          <p:nvPr/>
        </p:nvGrpSpPr>
        <p:grpSpPr>
          <a:xfrm>
            <a:off x="657275" y="2359546"/>
            <a:ext cx="4304089" cy="3600400"/>
            <a:chOff x="4608004" y="1808820"/>
            <a:chExt cx="4304089" cy="3600400"/>
          </a:xfrm>
        </p:grpSpPr>
        <p:grpSp>
          <p:nvGrpSpPr>
            <p:cNvPr id="12" name="Group 29"/>
            <p:cNvGrpSpPr/>
            <p:nvPr/>
          </p:nvGrpSpPr>
          <p:grpSpPr>
            <a:xfrm>
              <a:off x="4644008" y="1808820"/>
              <a:ext cx="4268085" cy="3600400"/>
              <a:chOff x="719572" y="1520788"/>
              <a:chExt cx="4268085" cy="3600400"/>
            </a:xfrm>
          </p:grpSpPr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915" r="4768"/>
              <a:stretch>
                <a:fillRect/>
              </a:stretch>
            </p:blipFill>
            <p:spPr bwMode="auto">
              <a:xfrm>
                <a:off x="719572" y="1520788"/>
                <a:ext cx="4268085" cy="2806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13" name="Group 8"/>
              <p:cNvGrpSpPr/>
              <p:nvPr/>
            </p:nvGrpSpPr>
            <p:grpSpPr>
              <a:xfrm>
                <a:off x="2159732" y="4293096"/>
                <a:ext cx="2376264" cy="828092"/>
                <a:chOff x="2159732" y="4293096"/>
                <a:chExt cx="2376264" cy="828092"/>
              </a:xfrm>
            </p:grpSpPr>
            <p:sp>
              <p:nvSpPr>
                <p:cNvPr id="23" name="Up-Down Arrow 5"/>
                <p:cNvSpPr/>
                <p:nvPr/>
              </p:nvSpPr>
              <p:spPr>
                <a:xfrm>
                  <a:off x="2159732" y="4293096"/>
                  <a:ext cx="396044" cy="828092"/>
                </a:xfrm>
                <a:prstGeom prst="upDownArrow">
                  <a:avLst/>
                </a:prstGeom>
                <a:noFill/>
                <a:ln>
                  <a:solidFill>
                    <a:srgbClr val="0000FF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Segnaposto contenuto 2"/>
                <p:cNvSpPr txBox="1">
                  <a:spLocks/>
                </p:cNvSpPr>
                <p:nvPr/>
              </p:nvSpPr>
              <p:spPr bwMode="auto">
                <a:xfrm>
                  <a:off x="2663788" y="4473116"/>
                  <a:ext cx="1872208" cy="50405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66CC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Vertical Movement to change target samples</a:t>
                  </a:r>
                  <a:endParaRPr lang="en-GB" sz="1400" kern="0" dirty="0" smtClean="0">
                    <a:solidFill>
                      <a:srgbClr val="0066CC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17" name="Group 9"/>
              <p:cNvGrpSpPr/>
              <p:nvPr/>
            </p:nvGrpSpPr>
            <p:grpSpPr>
              <a:xfrm>
                <a:off x="3059832" y="2564904"/>
                <a:ext cx="1368152" cy="1404156"/>
                <a:chOff x="1907704" y="3501008"/>
                <a:chExt cx="1368152" cy="1404156"/>
              </a:xfrm>
            </p:grpSpPr>
            <p:sp>
              <p:nvSpPr>
                <p:cNvPr id="21" name="Up-Down Arrow 20"/>
                <p:cNvSpPr/>
                <p:nvPr/>
              </p:nvSpPr>
              <p:spPr>
                <a:xfrm rot="5400000">
                  <a:off x="2159732" y="4293096"/>
                  <a:ext cx="396044" cy="828092"/>
                </a:xfrm>
                <a:prstGeom prst="upDownArrow">
                  <a:avLst/>
                </a:prstGeom>
                <a:noFill/>
                <a:ln>
                  <a:solidFill>
                    <a:srgbClr val="0000FF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2" name="Segnaposto contenuto 2"/>
                <p:cNvSpPr txBox="1">
                  <a:spLocks/>
                </p:cNvSpPr>
                <p:nvPr/>
              </p:nvSpPr>
              <p:spPr bwMode="auto">
                <a:xfrm>
                  <a:off x="1907704" y="3501008"/>
                  <a:ext cx="1368152" cy="93610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SzTx/>
                    <a:buFont typeface="Wingdings" pitchFamily="2" charset="2"/>
                    <a:buNone/>
                    <a:tabLst/>
                    <a:defRPr/>
                  </a:pPr>
                  <a:r>
                    <a:rPr kumimoji="0" lang="en-GB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66CC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Calibri" pitchFamily="34" charset="0"/>
                    </a:rPr>
                    <a:t>Horizontal Movement to change Impact location</a:t>
                  </a:r>
                  <a:endParaRPr lang="en-GB" sz="1400" kern="0" dirty="0" smtClean="0">
                    <a:solidFill>
                      <a:srgbClr val="0066CC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sp>
            <p:nvSpPr>
              <p:cNvPr id="19" name="Left Brace 18"/>
              <p:cNvSpPr/>
              <p:nvPr/>
            </p:nvSpPr>
            <p:spPr>
              <a:xfrm>
                <a:off x="1547664" y="2096852"/>
                <a:ext cx="144016" cy="1620180"/>
              </a:xfrm>
              <a:prstGeom prst="leftBrac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Segnaposto contenuto 2"/>
              <p:cNvSpPr txBox="1">
                <a:spLocks/>
              </p:cNvSpPr>
              <p:nvPr/>
            </p:nvSpPr>
            <p:spPr bwMode="auto">
              <a:xfrm rot="16200000">
                <a:off x="215516" y="2528900"/>
                <a:ext cx="2196244" cy="32403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Different Target materials</a:t>
                </a:r>
                <a:endParaRPr lang="en-GB" sz="1400" kern="0" dirty="0" smtClean="0">
                  <a:solidFill>
                    <a:srgbClr val="0066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8" name="Group 71"/>
            <p:cNvGrpSpPr/>
            <p:nvPr/>
          </p:nvGrpSpPr>
          <p:grpSpPr>
            <a:xfrm>
              <a:off x="4608004" y="4365104"/>
              <a:ext cx="1563030" cy="684076"/>
              <a:chOff x="4572000" y="4382652"/>
              <a:chExt cx="1563030" cy="684076"/>
            </a:xfrm>
          </p:grpSpPr>
          <p:sp>
            <p:nvSpPr>
              <p:cNvPr id="14" name="Right Arrow 13"/>
              <p:cNvSpPr/>
              <p:nvPr/>
            </p:nvSpPr>
            <p:spPr>
              <a:xfrm rot="19353336">
                <a:off x="4982902" y="4382652"/>
                <a:ext cx="1152128" cy="84040"/>
              </a:xfrm>
              <a:prstGeom prst="rightArrow">
                <a:avLst/>
              </a:prstGeom>
              <a:noFill/>
              <a:ln>
                <a:solidFill>
                  <a:srgbClr val="0000FF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Segnaposto contenuto 2"/>
              <p:cNvSpPr txBox="1">
                <a:spLocks/>
              </p:cNvSpPr>
              <p:nvPr/>
            </p:nvSpPr>
            <p:spPr bwMode="auto">
              <a:xfrm>
                <a:off x="4572000" y="4778696"/>
                <a:ext cx="900100" cy="288032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66CC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SPS Beam</a:t>
                </a:r>
                <a:endParaRPr lang="en-GB" sz="1400" kern="0" dirty="0" smtClean="0">
                  <a:solidFill>
                    <a:srgbClr val="0066C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2" name="Picture 8" descr="C:\autodyn\SPH failure Pmin 2.7GPa\HiRadMat\0002case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6095" y="836712"/>
            <a:ext cx="4420553" cy="2807018"/>
          </a:xfrm>
          <a:prstGeom prst="rect">
            <a:avLst/>
          </a:prstGeom>
          <a:noFill/>
        </p:spPr>
      </p:pic>
      <p:grpSp>
        <p:nvGrpSpPr>
          <p:cNvPr id="4" name="Group 26"/>
          <p:cNvGrpSpPr/>
          <p:nvPr/>
        </p:nvGrpSpPr>
        <p:grpSpPr>
          <a:xfrm>
            <a:off x="4896036" y="836712"/>
            <a:ext cx="4030612" cy="2052228"/>
            <a:chOff x="649400" y="3284984"/>
            <a:chExt cx="4030612" cy="2052228"/>
          </a:xfrm>
        </p:grpSpPr>
        <p:sp>
          <p:nvSpPr>
            <p:cNvPr id="5" name="Right Arrow 4"/>
            <p:cNvSpPr/>
            <p:nvPr/>
          </p:nvSpPr>
          <p:spPr>
            <a:xfrm rot="2383814">
              <a:off x="649400" y="4039529"/>
              <a:ext cx="1152128" cy="84040"/>
            </a:xfrm>
            <a:prstGeom prst="rightArrow">
              <a:avLst/>
            </a:prstGeom>
            <a:noFill/>
            <a:ln>
              <a:solidFill>
                <a:srgbClr val="0000FF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Segnaposto contenuto 2"/>
            <p:cNvSpPr txBox="1">
              <a:spLocks/>
            </p:cNvSpPr>
            <p:nvPr/>
          </p:nvSpPr>
          <p:spPr bwMode="auto">
            <a:xfrm>
              <a:off x="1043608" y="3573016"/>
              <a:ext cx="900100" cy="2880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SPS Beam</a:t>
              </a:r>
              <a:endPara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0800000">
              <a:off x="2699792" y="4941168"/>
              <a:ext cx="972108" cy="1588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egnaposto contenuto 2"/>
            <p:cNvSpPr txBox="1">
              <a:spLocks/>
            </p:cNvSpPr>
            <p:nvPr/>
          </p:nvSpPr>
          <p:spPr bwMode="auto">
            <a:xfrm>
              <a:off x="2953656" y="5013176"/>
              <a:ext cx="1656184" cy="32403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LDV measurements</a:t>
              </a:r>
              <a:endPara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" name="Segnaposto contenuto 2"/>
            <p:cNvSpPr txBox="1">
              <a:spLocks/>
            </p:cNvSpPr>
            <p:nvPr/>
          </p:nvSpPr>
          <p:spPr bwMode="auto">
            <a:xfrm>
              <a:off x="3059832" y="3284984"/>
              <a:ext cx="1620180" cy="50405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rPr>
                <a:t>W sample hit by one SPS bunch</a:t>
              </a:r>
              <a:endPara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47564" y="1016732"/>
            <a:ext cx="3636404" cy="64633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Materials: </a:t>
            </a:r>
          </a:p>
          <a:p>
            <a:r>
              <a:rPr lang="en-GB" dirty="0" err="1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Glidcop</a:t>
            </a:r>
            <a:r>
              <a:rPr lang="en-GB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, W, Mo, C,  SiC, 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CuCD, MoCD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Conceptual Design of HiRadMat Sample Holder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8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lvl="0" algn="r" eaLnBrk="0" hangingPunct="0">
              <a:defRPr/>
            </a:pPr>
            <a:r>
              <a:rPr lang="it-IT" sz="3200" b="1" kern="0" dirty="0" smtClean="0">
                <a:solidFill>
                  <a:schemeClr val="bg1"/>
                </a:solidFill>
              </a:rPr>
              <a:t>Experimental Validation</a:t>
            </a:r>
            <a:endParaRPr lang="it-IT" sz="3200" b="1" i="1" kern="0" dirty="0" smtClean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040052" y="3789040"/>
            <a:ext cx="3744416" cy="2031325"/>
          </a:xfrm>
          <a:prstGeom prst="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400" b="1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Validation of the EOS:</a:t>
            </a:r>
          </a:p>
          <a:p>
            <a:pPr lvl="1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LDV, PVDF, Strain Gauges and Thermal probes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400" b="1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Validation of Strength and Failure models:</a:t>
            </a:r>
          </a:p>
          <a:p>
            <a:pPr lvl="1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Post-Mortem Analyses</a:t>
            </a:r>
          </a:p>
          <a:p>
            <a:pPr lvl="1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GB" sz="1400" kern="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Specific Experimental tests for the characterization of the strength models.</a:t>
            </a:r>
          </a:p>
          <a:p>
            <a:pPr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GB" sz="1400" kern="0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Segnaposto contenuto 2"/>
          <p:cNvSpPr txBox="1">
            <a:spLocks/>
          </p:cNvSpPr>
          <p:nvPr/>
        </p:nvSpPr>
        <p:spPr bwMode="auto">
          <a:xfrm>
            <a:off x="6804248" y="1520788"/>
            <a:ext cx="1944216" cy="32403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PVDF and Strain Gauges</a:t>
            </a:r>
            <a:endParaRPr lang="en-GB" sz="1400" kern="0" dirty="0" smtClean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ttangolo 17"/>
          <p:cNvSpPr/>
          <p:nvPr/>
        </p:nvSpPr>
        <p:spPr>
          <a:xfrm>
            <a:off x="575556" y="1088741"/>
            <a:ext cx="8388932" cy="4462760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Beam-induced structural effects 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up to the melting point can be reasonably well treated with Standard FEM Codes.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When changes of phase occur and </a:t>
            </a:r>
            <a:r>
              <a:rPr lang="en-GB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shock-wave phenomena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are in place, advanced tools must be used (</a:t>
            </a:r>
            <a:r>
              <a:rPr lang="en-GB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Hydrocodes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Main aspects of complex numerical simulations have been discussed: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Advanced material modelling.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Algorithms of solution.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Benchmarking between numerical tools.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Energy Deposition.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State-of-the-art 3D analysis of complex Collimator model carried out including: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Simulation of Shock-wave propagation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Simulation of permanent damages</a:t>
            </a:r>
          </a:p>
          <a:p>
            <a:pPr marL="819150" lvl="1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Particle spray do to change of phase</a:t>
            </a:r>
          </a:p>
        </p:txBody>
      </p:sp>
      <p:sp>
        <p:nvSpPr>
          <p:cNvPr id="5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Conclusions...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ttangolo 17"/>
          <p:cNvSpPr/>
          <p:nvPr/>
        </p:nvSpPr>
        <p:spPr>
          <a:xfrm>
            <a:off x="575556" y="1088741"/>
            <a:ext cx="8388932" cy="4862870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 and Cu are well-known materials (Los Alamos): quite good confidence in results reliability...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...anyway Constitutive models required by </a:t>
            </a:r>
            <a:r>
              <a:rPr lang="en-GB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Hydrocodes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are well beyond commonly available material data . </a:t>
            </a:r>
            <a:r>
              <a:rPr lang="en-GB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Most important limitation of these simulations</a:t>
            </a:r>
            <a:r>
              <a:rPr lang="en-GB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Specific tests in </a:t>
            </a:r>
            <a:r>
              <a:rPr lang="en-US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HiRadMat</a:t>
            </a: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are hence highly recommended 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as well as detailed characterization of strength models via advanced experimental mechanics.</a:t>
            </a:r>
            <a:endParaRPr lang="en-US" b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Conceptual design of </a:t>
            </a:r>
            <a:r>
              <a:rPr lang="en-GB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HiRadMat</a:t>
            </a:r>
            <a:r>
              <a:rPr lang="en-GB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sample holder has been showed.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With a suitable calibration of beam parameters (number of bunches, dimension of the spot, etc.) it would be possible, thanks to </a:t>
            </a:r>
            <a:r>
              <a:rPr lang="en-US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HiRadMat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to </a:t>
            </a: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investigate material behavior at high pressure and strain-rate with this new kind of “impacts”.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Coupling between FLUKA and </a:t>
            </a:r>
            <a:r>
              <a:rPr lang="en-US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Hydrocodes</a:t>
            </a: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(LS-</a:t>
            </a:r>
            <a:r>
              <a:rPr lang="en-US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Dyna</a:t>
            </a: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</a:t>
            </a:r>
            <a:r>
              <a:rPr lang="en-US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Autodyn</a:t>
            </a:r>
            <a:r>
              <a:rPr lang="en-US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</a:t>
            </a:r>
            <a:r>
              <a:rPr lang="en-US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is ongoing to evaluate effects of relevant variation in material density for multi-bunch impacts.</a:t>
            </a: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361950" indent="-361950" eaLnBrk="0" hangingPunct="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en-GB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5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...and future outlooks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NGS target 4.jpg"/>
          <p:cNvPicPr>
            <a:picLocks noChangeAspect="1"/>
          </p:cNvPicPr>
          <p:nvPr/>
        </p:nvPicPr>
        <p:blipFill>
          <a:blip r:embed="rId3" cstate="print"/>
          <a:srcRect l="15744" t="9051" r="14957" b="10310"/>
          <a:stretch>
            <a:fillRect/>
          </a:stretch>
        </p:blipFill>
        <p:spPr>
          <a:xfrm>
            <a:off x="935596" y="4392000"/>
            <a:ext cx="2704904" cy="1652990"/>
          </a:xfrm>
          <a:prstGeom prst="rect">
            <a:avLst/>
          </a:prstGeom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4" cstate="print"/>
          <a:srcRect l="6047" r="3708" b="7422"/>
          <a:stretch>
            <a:fillRect/>
          </a:stretch>
        </p:blipFill>
        <p:spPr>
          <a:xfrm>
            <a:off x="4716000" y="2675199"/>
            <a:ext cx="4240020" cy="3077653"/>
          </a:xfrm>
          <a:prstGeom prst="rect">
            <a:avLst/>
          </a:prstGeom>
          <a:noFill/>
          <a:ln/>
        </p:spPr>
      </p:pic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576000" y="872716"/>
            <a:ext cx="8244472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Rapid interactions of particle beams with solids induce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Dynamic Responses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matter.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Three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main Dynamic Response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Regimes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exist, depending on several parameters: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Deposited Energy and Energy Density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Interaction Duration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Material Strength ...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Thermally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Induced Dynamics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Types of Thermally Induced Dynamic Phenomena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47" name="Text Box 234"/>
          <p:cNvSpPr txBox="1">
            <a:spLocks noChangeArrowheads="1"/>
          </p:cNvSpPr>
          <p:nvPr/>
        </p:nvSpPr>
        <p:spPr bwMode="auto">
          <a:xfrm>
            <a:off x="683568" y="4384154"/>
            <a:ext cx="1701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33CC"/>
                </a:solidFill>
              </a:rPr>
              <a:t>100 mm Target </a:t>
            </a:r>
            <a:br>
              <a:rPr lang="en-US" sz="1200" b="1" dirty="0" smtClean="0">
                <a:solidFill>
                  <a:srgbClr val="0033CC"/>
                </a:solidFill>
              </a:rPr>
            </a:br>
            <a:r>
              <a:rPr lang="en-US" sz="1200" b="1" dirty="0" smtClean="0">
                <a:solidFill>
                  <a:srgbClr val="0033CC"/>
                </a:solidFill>
              </a:rPr>
              <a:t>Rod (Graphite)</a:t>
            </a: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48" name="Text Box 235"/>
          <p:cNvSpPr txBox="1">
            <a:spLocks noChangeArrowheads="1"/>
          </p:cNvSpPr>
          <p:nvPr/>
        </p:nvSpPr>
        <p:spPr bwMode="auto">
          <a:xfrm>
            <a:off x="611560" y="5769260"/>
            <a:ext cx="525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dirty="0" smtClean="0">
                <a:solidFill>
                  <a:srgbClr val="FF0000"/>
                </a:solidFill>
              </a:rPr>
              <a:t>Proton </a:t>
            </a:r>
            <a:r>
              <a:rPr lang="en-US" sz="1100" b="1" dirty="0">
                <a:solidFill>
                  <a:srgbClr val="FF0000"/>
                </a:solidFill>
              </a:rPr>
              <a:t>Beam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5271825" y="2789100"/>
            <a:ext cx="2002799" cy="26161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 anchorCtr="0">
            <a:spAutoFit/>
          </a:bodyPr>
          <a:lstStyle/>
          <a:p>
            <a:pPr algn="ctr"/>
            <a:r>
              <a:rPr lang="fr-CH" sz="1100" b="1" dirty="0" err="1">
                <a:solidFill>
                  <a:schemeClr val="tx1"/>
                </a:solidFill>
              </a:rPr>
              <a:t>Flexural</a:t>
            </a:r>
            <a:r>
              <a:rPr lang="fr-CH" sz="1100" b="1" dirty="0">
                <a:solidFill>
                  <a:schemeClr val="tx1"/>
                </a:solidFill>
              </a:rPr>
              <a:t> </a:t>
            </a:r>
            <a:r>
              <a:rPr lang="fr-CH" sz="1100" b="1" dirty="0" err="1">
                <a:solidFill>
                  <a:schemeClr val="tx1"/>
                </a:solidFill>
              </a:rPr>
              <a:t>displacement</a:t>
            </a:r>
            <a:r>
              <a:rPr lang="fr-CH" sz="1100" b="1" dirty="0">
                <a:solidFill>
                  <a:schemeClr val="tx1"/>
                </a:solidFill>
              </a:rPr>
              <a:t> </a:t>
            </a:r>
            <a:r>
              <a:rPr lang="fr-CH" sz="1100" b="1" dirty="0" smtClean="0">
                <a:solidFill>
                  <a:schemeClr val="tx1"/>
                </a:solidFill>
              </a:rPr>
              <a:t>[m]</a:t>
            </a:r>
            <a:endParaRPr lang="it-IT" sz="1100" b="1" baseline="-250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56000" y="3924000"/>
            <a:ext cx="273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Example: CNGS target rods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56000" y="23760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Regime 1: Stress waves and vibrations in the elastic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6000" y="2700000"/>
            <a:ext cx="399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Low deposited energy density.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Negligible changes in density.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Wave at Elastic Speed of Sound (C</a:t>
            </a:r>
            <a:r>
              <a:rPr lang="en-US" sz="1600" i="1" baseline="-30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0</a:t>
            </a:r>
            <a:r>
              <a:rPr lang="en-US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en-US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Treated via analytical approach or with standard FEM codes (implicit or explicit)</a:t>
            </a:r>
          </a:p>
        </p:txBody>
      </p:sp>
      <p:sp>
        <p:nvSpPr>
          <p:cNvPr id="14" name="Rettangolo 15"/>
          <p:cNvSpPr>
            <a:spLocks noChangeArrowheads="1"/>
          </p:cNvSpPr>
          <p:nvPr/>
        </p:nvSpPr>
        <p:spPr bwMode="auto">
          <a:xfrm>
            <a:off x="6345721" y="3055429"/>
            <a:ext cx="129614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Experimental Data: Courtesy </a:t>
            </a:r>
            <a:r>
              <a:rPr lang="en-US" sz="1000" b="1" i="1" dirty="0" smtClean="0">
                <a:solidFill>
                  <a:srgbClr val="3366CB"/>
                </a:solidFill>
                <a:latin typeface="Calibri" pitchFamily="34" charset="0"/>
              </a:rPr>
              <a:t>J. </a:t>
            </a:r>
            <a:r>
              <a:rPr lang="en-US" sz="1000" b="1" i="1" dirty="0" err="1" smtClean="0">
                <a:solidFill>
                  <a:srgbClr val="3366CB"/>
                </a:solidFill>
                <a:latin typeface="Calibri" pitchFamily="34" charset="0"/>
              </a:rPr>
              <a:t>Lettry</a:t>
            </a:r>
            <a:endParaRPr lang="en-US" sz="1000" i="1" dirty="0">
              <a:solidFill>
                <a:srgbClr val="3366CB"/>
              </a:solidFill>
              <a:latin typeface="Calibri" pitchFamily="34" charset="0"/>
            </a:endParaRPr>
          </a:p>
        </p:txBody>
      </p:sp>
      <p:sp>
        <p:nvSpPr>
          <p:cNvPr id="15" name="Rettangolo 15"/>
          <p:cNvSpPr>
            <a:spLocks noChangeArrowheads="1"/>
          </p:cNvSpPr>
          <p:nvPr/>
        </p:nvSpPr>
        <p:spPr bwMode="auto">
          <a:xfrm>
            <a:off x="3707904" y="5733256"/>
            <a:ext cx="5328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i="1" dirty="0" smtClean="0">
                <a:solidFill>
                  <a:srgbClr val="3366CB"/>
                </a:solidFill>
                <a:latin typeface="Calibri" pitchFamily="34" charset="0"/>
              </a:rPr>
              <a:t>A. Bertarelli, A. Dallocchio et al</a:t>
            </a:r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.; Journal of Applied Mechanics  -- May 2008 --  Volume 75,  Issue 3  </a:t>
            </a:r>
          </a:p>
          <a:p>
            <a:endParaRPr lang="it-IT" sz="1000" i="1" dirty="0">
              <a:solidFill>
                <a:srgbClr val="3366CB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3" grpId="0" animBg="1"/>
      <p:bldP spid="59" grpId="0"/>
      <p:bldP spid="28" grpId="0"/>
      <p:bldP spid="31" grpId="0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kingmagic.files.wordpress.com/2007/01/creations-explosion-troyes-france-60009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6000" y="828000"/>
            <a:ext cx="9107999" cy="52292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317500"/>
          </a:effectLst>
        </p:spPr>
      </p:pic>
      <p:sp>
        <p:nvSpPr>
          <p:cNvPr id="7" name="Rectangle 6"/>
          <p:cNvSpPr/>
          <p:nvPr/>
        </p:nvSpPr>
        <p:spPr>
          <a:xfrm>
            <a:off x="503547" y="1484784"/>
            <a:ext cx="81009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 you for your attention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7544" y="3861048"/>
            <a:ext cx="8424936" cy="219624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0" cap="none" spc="0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We wish to warmly thank the</a:t>
            </a:r>
            <a:r>
              <a:rPr kumimoji="0" lang="en-US" sz="2000" i="1" u="none" strike="noStrike" kern="0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FLUKA team (F. Cerutti, V. Boccone</a:t>
            </a:r>
            <a:r>
              <a:rPr lang="en-US" sz="2000" i="1" kern="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+mj-ea"/>
                <a:cs typeface="Calibri" pitchFamily="34" charset="0"/>
              </a:rPr>
              <a:t> EN-STI) for the quality and quantity of their inputs.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i="1" kern="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  <a:ea typeface="+mj-ea"/>
              <a:cs typeface="Calibri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0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The work of H. Richter (DGS/RP) and D. Campanini (EN-MME) in developing  and making available </a:t>
            </a:r>
            <a:r>
              <a:rPr kumimoji="0" lang="en-US" sz="2000" i="1" u="none" strike="noStrike" kern="0" cap="none" spc="0" normalizeH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Fluka-Autodyn</a:t>
            </a:r>
            <a:r>
              <a:rPr kumimoji="0" lang="en-US" sz="2000" i="1" u="none" strike="noStrike" kern="0" cap="none" spc="0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 interfaces is also kindly acknowledged.</a:t>
            </a:r>
            <a:endParaRPr kumimoji="0" lang="en-US" sz="2000" i="1" u="none" strike="noStrike" kern="0" cap="none" spc="0" normalizeH="0" baseline="0" dirty="0" smtClean="0">
              <a:ln>
                <a:noFill/>
              </a:ln>
              <a:solidFill>
                <a:srgbClr val="2A53A6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kingmagic.files.wordpress.com/2007/01/creations-explosion-troyes-france-60009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6000" y="828000"/>
            <a:ext cx="9107999" cy="52292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317500"/>
          </a:effectLst>
        </p:spPr>
      </p:pic>
      <p:sp>
        <p:nvSpPr>
          <p:cNvPr id="7" name="Rectangle 6"/>
          <p:cNvSpPr/>
          <p:nvPr/>
        </p:nvSpPr>
        <p:spPr>
          <a:xfrm>
            <a:off x="503547" y="2599209"/>
            <a:ext cx="81009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Bonus Slides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Material Modelling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Equation of State Modelling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4985" y="2041276"/>
            <a:ext cx="6185507" cy="38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6" descr="RhoTP_Cu.png"/>
          <p:cNvPicPr>
            <a:picLocks noChangeAspect="1"/>
          </p:cNvPicPr>
          <p:nvPr/>
        </p:nvPicPr>
        <p:blipFill>
          <a:blip r:embed="rId4" cstate="print"/>
          <a:srcRect t="10926"/>
          <a:stretch>
            <a:fillRect/>
          </a:stretch>
        </p:blipFill>
        <p:spPr>
          <a:xfrm>
            <a:off x="467544" y="1232756"/>
            <a:ext cx="2520000" cy="1683967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7" name="Immagine 7" descr="RhoTP_W.png"/>
          <p:cNvPicPr>
            <a:picLocks noChangeAspect="1"/>
          </p:cNvPicPr>
          <p:nvPr/>
        </p:nvPicPr>
        <p:blipFill>
          <a:blip r:embed="rId5" cstate="print"/>
          <a:srcRect t="10529"/>
          <a:stretch>
            <a:fillRect/>
          </a:stretch>
        </p:blipFill>
        <p:spPr>
          <a:xfrm>
            <a:off x="467544" y="3069673"/>
            <a:ext cx="2520000" cy="1691475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8" name="Rettangolo 8"/>
          <p:cNvSpPr>
            <a:spLocks noChangeArrowheads="1"/>
          </p:cNvSpPr>
          <p:nvPr/>
        </p:nvSpPr>
        <p:spPr bwMode="auto">
          <a:xfrm>
            <a:off x="3311860" y="1232756"/>
            <a:ext cx="5580620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</a:t>
            </a: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EOS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includes </a:t>
            </a: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solid and fluid phases and the dependent variable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(pressure) </a:t>
            </a: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is defined as function of independent variables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(internal energy </a:t>
            </a: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 density).</a:t>
            </a:r>
            <a:endParaRPr lang="it-IT" sz="16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9" name="CasellaDiTesto 17"/>
          <p:cNvSpPr txBox="1">
            <a:spLocks noChangeArrowheads="1"/>
          </p:cNvSpPr>
          <p:nvPr/>
        </p:nvSpPr>
        <p:spPr bwMode="auto">
          <a:xfrm>
            <a:off x="791580" y="1232756"/>
            <a:ext cx="295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Copper</a:t>
            </a:r>
            <a:endParaRPr lang="it-IT" sz="20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17"/>
          <p:cNvSpPr txBox="1">
            <a:spLocks noChangeArrowheads="1"/>
          </p:cNvSpPr>
          <p:nvPr/>
        </p:nvSpPr>
        <p:spPr bwMode="auto">
          <a:xfrm>
            <a:off x="827584" y="3068960"/>
            <a:ext cx="29523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Tungsten</a:t>
            </a:r>
            <a:endParaRPr lang="it-IT" sz="20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CasellaDiTesto 17"/>
          <p:cNvSpPr txBox="1">
            <a:spLocks noChangeArrowheads="1"/>
          </p:cNvSpPr>
          <p:nvPr/>
        </p:nvSpPr>
        <p:spPr bwMode="auto">
          <a:xfrm>
            <a:off x="575556" y="5241394"/>
            <a:ext cx="29523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Tabular EOS </a:t>
            </a:r>
            <a:endParaRPr lang="it-IT" sz="2400" b="1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it-IT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(G. </a:t>
            </a:r>
            <a:r>
              <a:rPr lang="en-US" sz="160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Kerley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it-IT" sz="1600" b="1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Material Modelling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Types of Thermally Induced Dynamic Phenomena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5" name="CasellaDiTesto 15"/>
          <p:cNvSpPr txBox="1">
            <a:spLocks noChangeArrowheads="1"/>
          </p:cNvSpPr>
          <p:nvPr/>
        </p:nvSpPr>
        <p:spPr bwMode="auto">
          <a:xfrm>
            <a:off x="575556" y="1016732"/>
            <a:ext cx="19720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Johnson-Cook</a:t>
            </a:r>
            <a:endParaRPr lang="it-IT" sz="24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575556" y="2384884"/>
            <a:ext cx="24150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Steinberg-Guinan</a:t>
            </a:r>
            <a:endParaRPr lang="it-IT" sz="2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/>
        </p:nvGraphicFramePr>
        <p:xfrm>
          <a:off x="738188" y="1412776"/>
          <a:ext cx="41560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2" name="Vergelijking" r:id="rId4" imgW="2768400" imgH="609480" progId="Equation.3">
                  <p:embed/>
                </p:oleObj>
              </mc:Choice>
              <mc:Fallback>
                <p:oleObj name="Vergelijking" r:id="rId4" imgW="2768400" imgH="609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1412776"/>
                        <a:ext cx="4156075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"/>
          <p:cNvGraphicFramePr>
            <a:graphicFrameLocks noChangeAspect="1"/>
          </p:cNvGraphicFramePr>
          <p:nvPr/>
        </p:nvGraphicFramePr>
        <p:xfrm>
          <a:off x="647700" y="2871726"/>
          <a:ext cx="3624263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3" name="Vergelijking" r:id="rId6" imgW="2412720" imgH="1218960" progId="Equation.3">
                  <p:embed/>
                </p:oleObj>
              </mc:Choice>
              <mc:Fallback>
                <p:oleObj name="Vergelijking" r:id="rId6" imgW="2412720" imgH="12189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2871726"/>
                        <a:ext cx="3624263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9"/>
          <p:cNvSpPr>
            <a:spLocks noChangeArrowheads="1"/>
          </p:cNvSpPr>
          <p:nvPr/>
        </p:nvSpPr>
        <p:spPr bwMode="auto">
          <a:xfrm flipH="1">
            <a:off x="597272" y="4625841"/>
            <a:ext cx="392443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When the temperature reaches the value of the melting temperature the shear strength of the material model becomes zero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 starts to be considered like a fluid (pure hydrodynamic behaviour).</a:t>
            </a:r>
            <a:endParaRPr lang="en-GB" sz="16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20" name="Rettangolo 74"/>
          <p:cNvSpPr/>
          <p:nvPr/>
        </p:nvSpPr>
        <p:spPr>
          <a:xfrm>
            <a:off x="5076056" y="1484784"/>
            <a:ext cx="39244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“These models have typically been tested and calibrated with experiments on Hopkinson bars, Taylor cylinders, and with high-explosive (HE)–driven shock or compression waves at pressures up to a few tens of </a:t>
            </a:r>
            <a:r>
              <a:rPr lang="en-US" sz="1600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GPa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and strain rates of 10</a:t>
            </a:r>
            <a:r>
              <a:rPr lang="en-US" sz="1600" i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to 10</a:t>
            </a:r>
            <a:r>
              <a:rPr lang="en-US" sz="1600" i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s</a:t>
            </a:r>
            <a:r>
              <a:rPr lang="en-US" sz="1600" i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” </a:t>
            </a:r>
            <a:r>
              <a:rPr lang="en-US" sz="16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Remington et al.</a:t>
            </a:r>
            <a:endParaRPr lang="en-US" sz="1600" u="sng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sellaDiTesto 76"/>
          <p:cNvSpPr txBox="1"/>
          <p:nvPr/>
        </p:nvSpPr>
        <p:spPr>
          <a:xfrm>
            <a:off x="4644008" y="3616448"/>
            <a:ext cx="4320480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For the future,  improvement in the material strength model is a fundamental aspect!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Connettore 1 77"/>
          <p:cNvCxnSpPr/>
          <p:nvPr/>
        </p:nvCxnSpPr>
        <p:spPr>
          <a:xfrm rot="5400000">
            <a:off x="4120902" y="4113076"/>
            <a:ext cx="100811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78"/>
          <p:cNvCxnSpPr/>
          <p:nvPr/>
        </p:nvCxnSpPr>
        <p:spPr>
          <a:xfrm>
            <a:off x="4608004" y="3616448"/>
            <a:ext cx="2470060" cy="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81"/>
          <p:cNvSpPr txBox="1"/>
          <p:nvPr/>
        </p:nvSpPr>
        <p:spPr>
          <a:xfrm>
            <a:off x="4680012" y="4869160"/>
            <a:ext cx="4463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Calibri" pitchFamily="34" charset="0"/>
                <a:cs typeface="Calibri" pitchFamily="34" charset="0"/>
              </a:rPr>
              <a:t>Copper</a:t>
            </a:r>
            <a:r>
              <a:rPr lang="it-IT" dirty="0" smtClean="0">
                <a:latin typeface="Calibri" pitchFamily="34" charset="0"/>
                <a:cs typeface="Calibri" pitchFamily="34" charset="0"/>
              </a:rPr>
              <a:t> (FCC)</a:t>
            </a:r>
          </a:p>
          <a:p>
            <a:r>
              <a:rPr lang="it-IT" dirty="0" err="1" smtClean="0">
                <a:latin typeface="Calibri" pitchFamily="34" charset="0"/>
                <a:cs typeface="Calibri" pitchFamily="34" charset="0"/>
              </a:rPr>
              <a:t>Tungsten</a:t>
            </a:r>
            <a:r>
              <a:rPr lang="it-IT" dirty="0" smtClean="0">
                <a:latin typeface="Calibri" pitchFamily="34" charset="0"/>
                <a:cs typeface="Calibri" pitchFamily="34" charset="0"/>
              </a:rPr>
              <a:t> (BCC)</a:t>
            </a:r>
          </a:p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New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materials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Cu-Diamond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Mo-Diamond</a:t>
            </a:r>
            <a:endParaRPr lang="it-IT" dirty="0">
              <a:solidFill>
                <a:schemeClr val="bg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Shock Wave Propagation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Accident Simulations for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TCT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Rettangolo 26"/>
          <p:cNvSpPr/>
          <p:nvPr/>
        </p:nvSpPr>
        <p:spPr>
          <a:xfrm>
            <a:off x="611560" y="800708"/>
            <a:ext cx="824491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2200"/>
              </a:lnSpc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 shock Wave propagating through the interface between two solids (A and B) can be reflected and transmitted depending on the incident angle. </a:t>
            </a:r>
          </a:p>
          <a:p>
            <a:pPr algn="ctr"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Impedance   Z=</a:t>
            </a:r>
            <a:r>
              <a:rPr lang="el-GR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ρ</a:t>
            </a:r>
            <a:r>
              <a:rPr lang="en-GB" sz="1600" b="1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0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U</a:t>
            </a:r>
            <a:r>
              <a:rPr lang="en-GB" sz="1600" b="1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		(</a:t>
            </a:r>
            <a:r>
              <a:rPr lang="el-GR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ρ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0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- initial density, U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- sound speed inside the material)</a:t>
            </a:r>
          </a:p>
          <a:p>
            <a:pPr eaLnBrk="0" hangingPunct="0">
              <a:lnSpc>
                <a:spcPts val="2200"/>
              </a:lnSpc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We can define 3 cases: </a:t>
            </a:r>
          </a:p>
          <a:p>
            <a:pPr eaLnBrk="0" hangingPunct="0">
              <a:lnSpc>
                <a:spcPts val="2200"/>
              </a:lnSpc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&gt;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	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 Reflected and Incident Pressure Waves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have opposite sign;</a:t>
            </a:r>
          </a:p>
          <a:p>
            <a:pPr eaLnBrk="0" hangingPunct="0">
              <a:lnSpc>
                <a:spcPts val="2200"/>
              </a:lnSpc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=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 The Incident Pressure Wave is totally transmitted (No reflected Pressure Wave)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;</a:t>
            </a:r>
          </a:p>
          <a:p>
            <a:pPr eaLnBrk="0" hangingPunct="0">
              <a:lnSpc>
                <a:spcPts val="2200"/>
              </a:lnSpc>
              <a:buFont typeface="Wingdings" pitchFamily="2" charset="2"/>
              <a:buChar char="ü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&lt; Z</a:t>
            </a:r>
            <a:r>
              <a:rPr lang="en-GB" sz="1600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B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 Reflected and Incident Pressure Waves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have same sign.</a:t>
            </a:r>
          </a:p>
          <a:p>
            <a:pPr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Through the interface W-Cu  (with Z</a:t>
            </a:r>
            <a:r>
              <a:rPr lang="en-GB" sz="1600" b="1" baseline="-250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&gt;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Z</a:t>
            </a:r>
            <a:r>
              <a:rPr lang="en-GB" sz="1600" b="1" baseline="-250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Cu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the Pressure Wave is reflected with opposite sign.</a:t>
            </a:r>
            <a:endParaRPr lang="en-GB" sz="1600" b="1" baseline="-250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eaLnBrk="0" hangingPunct="0">
              <a:lnSpc>
                <a:spcPts val="2200"/>
              </a:lnSpc>
            </a:pPr>
            <a:endParaRPr lang="en-GB" sz="1600" baseline="-250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611560" y="3140968"/>
            <a:ext cx="4600433" cy="2834433"/>
            <a:chOff x="619339" y="3140968"/>
            <a:chExt cx="4600433" cy="2834433"/>
          </a:xfrm>
        </p:grpSpPr>
        <p:pic>
          <p:nvPicPr>
            <p:cNvPr id="13926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667" t="2739" r="2223"/>
            <a:stretch>
              <a:fillRect/>
            </a:stretch>
          </p:blipFill>
          <p:spPr bwMode="auto">
            <a:xfrm>
              <a:off x="619339" y="3140968"/>
              <a:ext cx="4600433" cy="2834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AutoShape 1"/>
            <p:cNvSpPr>
              <a:spLocks/>
            </p:cNvSpPr>
            <p:nvPr/>
          </p:nvSpPr>
          <p:spPr bwMode="auto">
            <a:xfrm>
              <a:off x="1447431" y="3356992"/>
              <a:ext cx="2952328" cy="461665"/>
            </a:xfrm>
            <a:prstGeom prst="borderCallout2">
              <a:avLst>
                <a:gd name="adj1" fmla="val 100408"/>
                <a:gd name="adj2" fmla="val 57285"/>
                <a:gd name="adj3" fmla="val 99362"/>
                <a:gd name="adj4" fmla="val 57757"/>
                <a:gd name="adj5" fmla="val 102457"/>
                <a:gd name="adj6" fmla="val 58394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latin typeface="+mn-lt"/>
                  <a:cs typeface="Calibri" pitchFamily="34" charset="0"/>
                </a:rPr>
                <a:t>Pressure Vs. Particle Velocity </a:t>
              </a:r>
            </a:p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err="1" smtClean="0">
                  <a:latin typeface="+mn-lt"/>
                  <a:cs typeface="Calibri" pitchFamily="34" charset="0"/>
                </a:rPr>
                <a:t>Hugoniot</a:t>
              </a:r>
              <a:r>
                <a:rPr lang="en-GB" sz="1200" b="1" dirty="0" smtClean="0">
                  <a:latin typeface="+mn-lt"/>
                  <a:cs typeface="Calibri" pitchFamily="34" charset="0"/>
                </a:rPr>
                <a:t> Curve for different materials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084" y="3133994"/>
            <a:ext cx="3559510" cy="2827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dmodel_0043.gif"/>
          <p:cNvPicPr>
            <a:picLocks noChangeAspect="1"/>
          </p:cNvPicPr>
          <p:nvPr/>
        </p:nvPicPr>
        <p:blipFill>
          <a:blip r:embed="rId2" cstate="print"/>
          <a:srcRect l="378"/>
          <a:stretch>
            <a:fillRect/>
          </a:stretch>
        </p:blipFill>
        <p:spPr>
          <a:xfrm>
            <a:off x="1" y="1584000"/>
            <a:ext cx="2634553" cy="22320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Accident Simulations for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TCT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Backup slide -- Damage Level 1 (In-situ spare surface)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2000" y="5147952"/>
            <a:ext cx="755576" cy="288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36000" rIns="0" bIns="36000" rtlCol="0">
            <a:spAutoFit/>
          </a:bodyPr>
          <a:lstStyle/>
          <a:p>
            <a:pPr algn="ctr"/>
            <a:r>
              <a:rPr lang="en-GB" sz="1200" b="1" dirty="0" smtClean="0"/>
              <a:t>Pressure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39852" y="5301208"/>
            <a:ext cx="756000" cy="288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54000" rIns="36000" bIns="54000" rtlCol="0">
            <a:spAutoFit/>
          </a:bodyPr>
          <a:lstStyle/>
          <a:p>
            <a:pPr algn="ctr"/>
            <a:r>
              <a:rPr lang="en-GB" sz="1200" b="1" dirty="0" smtClean="0"/>
              <a:t>400 </a:t>
            </a:r>
            <a:r>
              <a:rPr lang="en-GB" sz="1200" b="1" dirty="0" err="1" smtClean="0"/>
              <a:t>MPa</a:t>
            </a:r>
            <a:endParaRPr lang="en-GB" b="1" dirty="0"/>
          </a:p>
        </p:txBody>
      </p:sp>
      <p:sp>
        <p:nvSpPr>
          <p:cNvPr id="19" name="AutoShape 1"/>
          <p:cNvSpPr>
            <a:spLocks/>
          </p:cNvSpPr>
          <p:nvPr/>
        </p:nvSpPr>
        <p:spPr bwMode="auto">
          <a:xfrm>
            <a:off x="5580112" y="5373216"/>
            <a:ext cx="1656184" cy="461665"/>
          </a:xfrm>
          <a:prstGeom prst="borderCallout2">
            <a:avLst>
              <a:gd name="adj1" fmla="val 96968"/>
              <a:gd name="adj2" fmla="val 49461"/>
              <a:gd name="adj3" fmla="val 138562"/>
              <a:gd name="adj4" fmla="val 39534"/>
              <a:gd name="adj5" fmla="val 161601"/>
              <a:gd name="adj6" fmla="val 22863"/>
            </a:avLst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l-GR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Δ</a:t>
            </a: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T on Cu is less than 1.5K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17" name="Rettangolo 26"/>
          <p:cNvSpPr/>
          <p:nvPr/>
        </p:nvSpPr>
        <p:spPr>
          <a:xfrm>
            <a:off x="540000" y="836712"/>
            <a:ext cx="8604000" cy="656590"/>
          </a:xfrm>
          <a:prstGeom prst="rect">
            <a:avLst/>
          </a:prstGeom>
        </p:spPr>
        <p:txBody>
          <a:bodyPr wrap="square" lIns="72000" rIns="0">
            <a:spAutoFit/>
          </a:bodyPr>
          <a:lstStyle/>
          <a:p>
            <a:pPr marL="266700" indent="-26670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Shock-wave propagation (5TeV Single-bunch impact)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266700" indent="-26670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Damage is confined to W as energy escaping W blocs is limited (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shock impedance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at W-Cu barrier).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12360" y="5445224"/>
            <a:ext cx="648072" cy="288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1200" b="1" dirty="0" smtClean="0"/>
              <a:t>293 K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367644" y="5697252"/>
            <a:ext cx="2988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Case 4 (5 </a:t>
            </a:r>
            <a:r>
              <a:rPr lang="en-GB" sz="1400" b="1" i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TeV</a:t>
            </a:r>
            <a:r>
              <a:rPr lang="en-GB" sz="1400" b="1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, small beam size) shown</a:t>
            </a:r>
            <a:endParaRPr lang="en-GB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19572" y="3271334"/>
            <a:ext cx="720000" cy="360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200" b="1" dirty="0" smtClean="0"/>
              <a:t>P</a:t>
            </a:r>
            <a:r>
              <a:rPr lang="en-GB" sz="1200" b="1" baseline="-25000" dirty="0" smtClean="0"/>
              <a:t>max</a:t>
            </a:r>
            <a:r>
              <a:rPr lang="en-GB" sz="1200" b="1" dirty="0" smtClean="0"/>
              <a:t> </a:t>
            </a:r>
            <a:br>
              <a:rPr lang="en-GB" sz="1200" b="1" dirty="0" smtClean="0"/>
            </a:br>
            <a:r>
              <a:rPr lang="en-GB" sz="1200" b="1" dirty="0" smtClean="0"/>
              <a:t>30 </a:t>
            </a:r>
            <a:r>
              <a:rPr lang="en-GB" sz="1200" b="1" dirty="0" err="1" smtClean="0"/>
              <a:t>GPa</a:t>
            </a:r>
            <a:endParaRPr lang="en-GB" b="1" dirty="0"/>
          </a:p>
        </p:txBody>
      </p:sp>
      <p:pic>
        <p:nvPicPr>
          <p:cNvPr id="28" name="Picture 27" descr="admodel_0046.gif"/>
          <p:cNvPicPr>
            <a:picLocks noChangeAspect="1"/>
          </p:cNvPicPr>
          <p:nvPr/>
        </p:nvPicPr>
        <p:blipFill>
          <a:blip r:embed="rId3" cstate="print"/>
          <a:srcRect l="18520"/>
          <a:stretch>
            <a:fillRect/>
          </a:stretch>
        </p:blipFill>
        <p:spPr>
          <a:xfrm>
            <a:off x="2633951" y="1584000"/>
            <a:ext cx="2154834" cy="2232000"/>
          </a:xfrm>
          <a:prstGeom prst="rect">
            <a:avLst/>
          </a:prstGeom>
        </p:spPr>
      </p:pic>
      <p:pic>
        <p:nvPicPr>
          <p:cNvPr id="30" name="Picture 29" descr="admodel_0052.gif"/>
          <p:cNvPicPr>
            <a:picLocks noChangeAspect="1"/>
          </p:cNvPicPr>
          <p:nvPr/>
        </p:nvPicPr>
        <p:blipFill>
          <a:blip r:embed="rId4" cstate="print"/>
          <a:srcRect l="378"/>
          <a:stretch>
            <a:fillRect/>
          </a:stretch>
        </p:blipFill>
        <p:spPr>
          <a:xfrm>
            <a:off x="0" y="3816000"/>
            <a:ext cx="2634555" cy="2232000"/>
          </a:xfrm>
          <a:prstGeom prst="rect">
            <a:avLst/>
          </a:prstGeom>
        </p:spPr>
      </p:pic>
      <p:pic>
        <p:nvPicPr>
          <p:cNvPr id="31" name="Picture 30" descr="admodel_0051.gif"/>
          <p:cNvPicPr>
            <a:picLocks noChangeAspect="1"/>
          </p:cNvPicPr>
          <p:nvPr/>
        </p:nvPicPr>
        <p:blipFill>
          <a:blip r:embed="rId5" cstate="print"/>
          <a:srcRect l="18142"/>
          <a:stretch>
            <a:fillRect/>
          </a:stretch>
        </p:blipFill>
        <p:spPr>
          <a:xfrm>
            <a:off x="6943940" y="1584000"/>
            <a:ext cx="2164849" cy="223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8000" y="1620000"/>
            <a:ext cx="648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1 ns</a:t>
            </a:r>
            <a:endParaRPr lang="en-GB" sz="16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2880000" y="1620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85 ns</a:t>
            </a:r>
            <a:endParaRPr lang="en-GB" sz="1600" b="1" dirty="0"/>
          </a:p>
        </p:txBody>
      </p:sp>
      <p:pic>
        <p:nvPicPr>
          <p:cNvPr id="34" name="Picture 33" descr="admodel_0049.gif"/>
          <p:cNvPicPr>
            <a:picLocks noChangeAspect="1"/>
          </p:cNvPicPr>
          <p:nvPr/>
        </p:nvPicPr>
        <p:blipFill>
          <a:blip r:embed="rId6" cstate="print"/>
          <a:srcRect l="18142"/>
          <a:stretch>
            <a:fillRect/>
          </a:stretch>
        </p:blipFill>
        <p:spPr>
          <a:xfrm>
            <a:off x="4788000" y="1584000"/>
            <a:ext cx="2164919" cy="2232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040000" y="1620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GB" sz="1100" b="1" dirty="0" smtClean="0"/>
              <a:t>t = 2.8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36" name="AutoShape 1"/>
          <p:cNvSpPr>
            <a:spLocks/>
          </p:cNvSpPr>
          <p:nvPr/>
        </p:nvSpPr>
        <p:spPr bwMode="auto">
          <a:xfrm>
            <a:off x="5292080" y="3279442"/>
            <a:ext cx="1692000" cy="338554"/>
          </a:xfrm>
          <a:prstGeom prst="borderCallout2">
            <a:avLst>
              <a:gd name="adj1" fmla="val 50000"/>
              <a:gd name="adj2" fmla="val 0"/>
              <a:gd name="adj3" fmla="val 47903"/>
              <a:gd name="adj4" fmla="val -9926"/>
              <a:gd name="adj5" fmla="val -94832"/>
              <a:gd name="adj6" fmla="val -15043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(</a:t>
            </a:r>
            <a:r>
              <a:rPr lang="en-GB" sz="11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</a:t>
            </a:r>
          </a:p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100" dirty="0" smtClean="0">
                <a:latin typeface="Calibri" pitchFamily="34" charset="0"/>
                <a:cs typeface="Calibri" pitchFamily="34" charset="0"/>
              </a:rPr>
              <a:t>+ 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Rarefaction Wave (</a:t>
            </a:r>
            <a:r>
              <a:rPr lang="en-GB" sz="11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blue</a:t>
            </a:r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11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AutoShape 1"/>
          <p:cNvSpPr>
            <a:spLocks/>
          </p:cNvSpPr>
          <p:nvPr/>
        </p:nvSpPr>
        <p:spPr bwMode="auto">
          <a:xfrm>
            <a:off x="7488324" y="3290165"/>
            <a:ext cx="1476000" cy="338554"/>
          </a:xfrm>
          <a:prstGeom prst="borderCallout2">
            <a:avLst>
              <a:gd name="adj1" fmla="val 50000"/>
              <a:gd name="adj2" fmla="val 0"/>
              <a:gd name="adj3" fmla="val 47903"/>
              <a:gd name="adj4" fmla="val -9926"/>
              <a:gd name="adj5" fmla="val -122829"/>
              <a:gd name="adj6" fmla="val 12535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</a:t>
            </a:r>
          </a:p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reaches  W-Cu interface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200000" y="1620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/>
            <a:r>
              <a:rPr lang="en-GB" sz="1100" b="1" dirty="0" smtClean="0"/>
              <a:t>t = 3.2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pic>
        <p:nvPicPr>
          <p:cNvPr id="40" name="Picture 39" descr="admodel_0053.gif"/>
          <p:cNvPicPr>
            <a:picLocks noChangeAspect="1"/>
          </p:cNvPicPr>
          <p:nvPr/>
        </p:nvPicPr>
        <p:blipFill>
          <a:blip r:embed="rId7" cstate="print"/>
          <a:srcRect l="18520"/>
          <a:stretch>
            <a:fillRect/>
          </a:stretch>
        </p:blipFill>
        <p:spPr>
          <a:xfrm>
            <a:off x="2628000" y="3816000"/>
            <a:ext cx="2154852" cy="2232000"/>
          </a:xfrm>
          <a:prstGeom prst="rect">
            <a:avLst/>
          </a:prstGeom>
        </p:spPr>
      </p:pic>
      <p:pic>
        <p:nvPicPr>
          <p:cNvPr id="42" name="Picture 41" descr="admodel_0056.gif"/>
          <p:cNvPicPr>
            <a:picLocks noChangeAspect="1"/>
          </p:cNvPicPr>
          <p:nvPr/>
        </p:nvPicPr>
        <p:blipFill>
          <a:blip r:embed="rId8" cstate="print"/>
          <a:srcRect l="13376" r="23759"/>
          <a:stretch>
            <a:fillRect/>
          </a:stretch>
        </p:blipFill>
        <p:spPr>
          <a:xfrm>
            <a:off x="4778002" y="3816000"/>
            <a:ext cx="2207843" cy="22320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916000" y="3888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4.2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040000" y="3888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5.6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pic>
        <p:nvPicPr>
          <p:cNvPr id="47" name="Picture 46" descr="admodel_0058.gif"/>
          <p:cNvPicPr>
            <a:picLocks noChangeAspect="1"/>
          </p:cNvPicPr>
          <p:nvPr/>
        </p:nvPicPr>
        <p:blipFill>
          <a:blip r:embed="rId9" cstate="print"/>
          <a:srcRect l="18520"/>
          <a:stretch>
            <a:fillRect/>
          </a:stretch>
        </p:blipFill>
        <p:spPr>
          <a:xfrm>
            <a:off x="6948000" y="3816000"/>
            <a:ext cx="2154851" cy="2232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200292" y="3887999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36000" tIns="36000" rIns="3600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6.6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756000" y="3888000"/>
            <a:ext cx="756000" cy="216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smtClean="0"/>
              <a:t>t = 3.7 </a:t>
            </a:r>
            <a:r>
              <a:rPr lang="en-GB" sz="1100" b="1" dirty="0" smtClean="0">
                <a:latin typeface="Symbol" pitchFamily="18" charset="2"/>
              </a:rPr>
              <a:t>m</a:t>
            </a:r>
            <a:r>
              <a:rPr lang="en-GB" sz="1100" b="1" dirty="0" smtClean="0"/>
              <a:t>s</a:t>
            </a:r>
            <a:endParaRPr lang="en-GB" sz="1100" b="1" dirty="0"/>
          </a:p>
        </p:txBody>
      </p:sp>
      <p:sp>
        <p:nvSpPr>
          <p:cNvPr id="50" name="AutoShape 1"/>
          <p:cNvSpPr>
            <a:spLocks/>
          </p:cNvSpPr>
          <p:nvPr/>
        </p:nvSpPr>
        <p:spPr bwMode="auto">
          <a:xfrm>
            <a:off x="5220072" y="5646730"/>
            <a:ext cx="1476000" cy="338554"/>
          </a:xfrm>
          <a:prstGeom prst="borderCallout2">
            <a:avLst>
              <a:gd name="adj1" fmla="val 1793"/>
              <a:gd name="adj2" fmla="val 50152"/>
              <a:gd name="adj3" fmla="val -64634"/>
              <a:gd name="adj4" fmla="val 49444"/>
              <a:gd name="adj5" fmla="val -139793"/>
              <a:gd name="adj6" fmla="val 3548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</a:t>
            </a:r>
          </a:p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reaches  Cu-Ni Pipes</a:t>
            </a:r>
          </a:p>
        </p:txBody>
      </p:sp>
      <p:sp>
        <p:nvSpPr>
          <p:cNvPr id="52" name="AutoShape 1"/>
          <p:cNvSpPr>
            <a:spLocks/>
          </p:cNvSpPr>
          <p:nvPr/>
        </p:nvSpPr>
        <p:spPr bwMode="auto">
          <a:xfrm>
            <a:off x="6012160" y="4221088"/>
            <a:ext cx="720000" cy="338554"/>
          </a:xfrm>
          <a:prstGeom prst="borderCallout2">
            <a:avLst>
              <a:gd name="adj1" fmla="val 52813"/>
              <a:gd name="adj2" fmla="val -636"/>
              <a:gd name="adj3" fmla="val 52470"/>
              <a:gd name="adj4" fmla="val -14968"/>
              <a:gd name="adj5" fmla="val 121941"/>
              <a:gd name="adj6" fmla="val -2874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P</a:t>
            </a:r>
            <a:r>
              <a:rPr lang="en-GB" sz="1100" b="1" baseline="-25000" dirty="0" err="1" smtClean="0"/>
              <a:t>max</a:t>
            </a:r>
            <a:r>
              <a:rPr lang="en-GB" sz="1100" b="1" dirty="0" smtClean="0"/>
              <a:t> </a:t>
            </a:r>
            <a:br>
              <a:rPr lang="en-GB" sz="1100" b="1" dirty="0" smtClean="0"/>
            </a:br>
            <a:r>
              <a:rPr lang="en-GB" sz="1100" b="1" dirty="0" smtClean="0"/>
              <a:t>160 </a:t>
            </a:r>
            <a:r>
              <a:rPr lang="en-GB" sz="1100" b="1" dirty="0" err="1" smtClean="0"/>
              <a:t>MPa</a:t>
            </a:r>
            <a:endParaRPr lang="en-GB" sz="1100" b="1" dirty="0"/>
          </a:p>
        </p:txBody>
      </p:sp>
      <p:sp>
        <p:nvSpPr>
          <p:cNvPr id="53" name="AutoShape 1"/>
          <p:cNvSpPr>
            <a:spLocks/>
          </p:cNvSpPr>
          <p:nvPr/>
        </p:nvSpPr>
        <p:spPr bwMode="auto">
          <a:xfrm>
            <a:off x="3311860" y="5589240"/>
            <a:ext cx="828092" cy="338554"/>
          </a:xfrm>
          <a:prstGeom prst="borderCallout2">
            <a:avLst>
              <a:gd name="adj1" fmla="val 1793"/>
              <a:gd name="adj2" fmla="val 48765"/>
              <a:gd name="adj3" fmla="val -64634"/>
              <a:gd name="adj4" fmla="val 49444"/>
              <a:gd name="adj5" fmla="val -184052"/>
              <a:gd name="adj6" fmla="val 1667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b="1" dirty="0" err="1" smtClean="0"/>
              <a:t>P</a:t>
            </a:r>
            <a:r>
              <a:rPr lang="en-GB" sz="1100" b="1" baseline="-25000" dirty="0" err="1" smtClean="0"/>
              <a:t>max</a:t>
            </a:r>
            <a:r>
              <a:rPr lang="en-GB" sz="1100" b="1" dirty="0" smtClean="0"/>
              <a:t> </a:t>
            </a:r>
            <a:br>
              <a:rPr lang="en-GB" sz="1100" b="1" dirty="0" smtClean="0"/>
            </a:br>
            <a:r>
              <a:rPr lang="en-GB" sz="1100" b="1" dirty="0" smtClean="0"/>
              <a:t>500 </a:t>
            </a:r>
            <a:r>
              <a:rPr lang="en-GB" sz="1100" b="1" dirty="0" err="1" smtClean="0"/>
              <a:t>MPa</a:t>
            </a:r>
            <a:endParaRPr lang="en-GB" sz="1100" b="1" dirty="0"/>
          </a:p>
        </p:txBody>
      </p:sp>
      <p:sp>
        <p:nvSpPr>
          <p:cNvPr id="55" name="AutoShape 1"/>
          <p:cNvSpPr>
            <a:spLocks/>
          </p:cNvSpPr>
          <p:nvPr/>
        </p:nvSpPr>
        <p:spPr bwMode="auto">
          <a:xfrm>
            <a:off x="5724128" y="2323599"/>
            <a:ext cx="720000" cy="360000"/>
          </a:xfrm>
          <a:prstGeom prst="borderCallout2">
            <a:avLst>
              <a:gd name="adj1" fmla="val 52813"/>
              <a:gd name="adj2" fmla="val -636"/>
              <a:gd name="adj3" fmla="val 52470"/>
              <a:gd name="adj4" fmla="val -14968"/>
              <a:gd name="adj5" fmla="val 88180"/>
              <a:gd name="adj6" fmla="val -4462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GB" sz="1100" b="1" dirty="0" err="1" smtClean="0"/>
              <a:t>P</a:t>
            </a:r>
            <a:r>
              <a:rPr lang="en-GB" sz="1100" b="1" baseline="-25000" dirty="0" err="1" smtClean="0"/>
              <a:t>max</a:t>
            </a:r>
            <a:r>
              <a:rPr lang="en-GB" sz="1100" b="1" dirty="0" smtClean="0"/>
              <a:t> </a:t>
            </a:r>
            <a:br>
              <a:rPr lang="en-GB" sz="1100" b="1" dirty="0" smtClean="0"/>
            </a:br>
            <a:r>
              <a:rPr lang="en-GB" sz="1100" b="1" dirty="0" smtClean="0"/>
              <a:t>2.2 </a:t>
            </a:r>
            <a:r>
              <a:rPr lang="en-GB" sz="1100" b="1" dirty="0" err="1" smtClean="0"/>
              <a:t>GPa</a:t>
            </a:r>
            <a:endParaRPr lang="en-GB" sz="1100" b="1" dirty="0"/>
          </a:p>
        </p:txBody>
      </p:sp>
      <p:sp>
        <p:nvSpPr>
          <p:cNvPr id="56" name="AutoShape 1"/>
          <p:cNvSpPr>
            <a:spLocks/>
          </p:cNvSpPr>
          <p:nvPr/>
        </p:nvSpPr>
        <p:spPr bwMode="auto">
          <a:xfrm>
            <a:off x="7236296" y="5646730"/>
            <a:ext cx="1476000" cy="338554"/>
          </a:xfrm>
          <a:prstGeom prst="borderCallout2">
            <a:avLst>
              <a:gd name="adj1" fmla="val 1793"/>
              <a:gd name="adj2" fmla="val 50152"/>
              <a:gd name="adj3" fmla="val -64634"/>
              <a:gd name="adj4" fmla="val 49444"/>
              <a:gd name="adj5" fmla="val -139793"/>
              <a:gd name="adj6" fmla="val 19354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1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Compression Wave bouncing back in W jaw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Backup Slide 3  --  Maximum Pressure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Accident Simulations for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TCT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5946718" y="1520788"/>
            <a:ext cx="3017770" cy="2160000"/>
            <a:chOff x="2555776" y="1016731"/>
            <a:chExt cx="3017770" cy="2160000"/>
          </a:xfrm>
        </p:grpSpPr>
        <p:pic>
          <p:nvPicPr>
            <p:cNvPr id="138242" name="Picture 2" descr="G:\Departments\EN\Groups\MME\MechanicalEngineering\FEM_Analyses\EDMS_xyz\Simulations\AB\Case1(5TeV_1b_SmallEmitt)\FullJaw(RoughContacts) - YSymmetry - MultiParts - AddGauges\Case1_Pressure 1ns.gif"/>
            <p:cNvPicPr>
              <a:picLocks noChangeAspect="1" noChangeArrowheads="1"/>
            </p:cNvPicPr>
            <p:nvPr/>
          </p:nvPicPr>
          <p:blipFill>
            <a:blip r:embed="rId2" cstate="print"/>
            <a:srcRect r="25692" b="16569"/>
            <a:stretch>
              <a:fillRect/>
            </a:stretch>
          </p:blipFill>
          <p:spPr bwMode="auto">
            <a:xfrm>
              <a:off x="2555776" y="1016731"/>
              <a:ext cx="3017770" cy="2160000"/>
            </a:xfrm>
            <a:prstGeom prst="rect">
              <a:avLst/>
            </a:prstGeom>
            <a:noFill/>
          </p:spPr>
        </p:pic>
        <p:sp>
          <p:nvSpPr>
            <p:cNvPr id="18" name="AutoShape 1"/>
            <p:cNvSpPr>
              <a:spLocks/>
            </p:cNvSpPr>
            <p:nvPr/>
          </p:nvSpPr>
          <p:spPr bwMode="auto">
            <a:xfrm>
              <a:off x="3167844" y="1088739"/>
              <a:ext cx="2376264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3 and 4: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29-30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72200" y="1520788"/>
            <a:ext cx="3030202" cy="2160000"/>
            <a:chOff x="2513906" y="3645024"/>
            <a:chExt cx="3030202" cy="2160000"/>
          </a:xfrm>
        </p:grpSpPr>
        <p:pic>
          <p:nvPicPr>
            <p:cNvPr id="138243" name="Picture 3" descr="G:\Departments\EN\Groups\MME\MechanicalEngineering\FEM_Analyses\EDMS_xyz\Simulations\FC\Results Plots\Case0_Pressure.gif"/>
            <p:cNvPicPr>
              <a:picLocks noChangeAspect="1" noChangeArrowheads="1"/>
            </p:cNvPicPr>
            <p:nvPr/>
          </p:nvPicPr>
          <p:blipFill>
            <a:blip r:embed="rId3" cstate="print"/>
            <a:srcRect r="25614" b="16569"/>
            <a:stretch>
              <a:fillRect/>
            </a:stretch>
          </p:blipFill>
          <p:spPr bwMode="auto">
            <a:xfrm>
              <a:off x="2513906" y="3645024"/>
              <a:ext cx="3030202" cy="2160000"/>
            </a:xfrm>
            <a:prstGeom prst="rect">
              <a:avLst/>
            </a:prstGeom>
            <a:noFill/>
          </p:spPr>
        </p:pic>
        <p:sp>
          <p:nvSpPr>
            <p:cNvPr id="23" name="AutoShape 1"/>
            <p:cNvSpPr>
              <a:spLocks/>
            </p:cNvSpPr>
            <p:nvPr/>
          </p:nvSpPr>
          <p:spPr bwMode="auto">
            <a:xfrm>
              <a:off x="3527884" y="3717032"/>
              <a:ext cx="1692188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1: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19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4" name="Group 28"/>
          <p:cNvGrpSpPr/>
          <p:nvPr/>
        </p:nvGrpSpPr>
        <p:grpSpPr>
          <a:xfrm>
            <a:off x="71500" y="3861048"/>
            <a:ext cx="3030202" cy="2160000"/>
            <a:chOff x="5796136" y="1016732"/>
            <a:chExt cx="3030202" cy="2160000"/>
          </a:xfrm>
        </p:grpSpPr>
        <p:pic>
          <p:nvPicPr>
            <p:cNvPr id="138244" name="Picture 4" descr="G:\Departments\EN\Groups\MME\MechanicalEngineering\FEM_Analyses\EDMS_xyz\Simulations\FC\Results Plots\Case4_pressure.gif"/>
            <p:cNvPicPr>
              <a:picLocks noChangeAspect="1" noChangeArrowheads="1"/>
            </p:cNvPicPr>
            <p:nvPr/>
          </p:nvPicPr>
          <p:blipFill>
            <a:blip r:embed="rId4" cstate="print"/>
            <a:srcRect r="25614" b="16569"/>
            <a:stretch>
              <a:fillRect/>
            </a:stretch>
          </p:blipFill>
          <p:spPr bwMode="auto">
            <a:xfrm>
              <a:off x="5796136" y="1016732"/>
              <a:ext cx="3030202" cy="2160000"/>
            </a:xfrm>
            <a:prstGeom prst="rect">
              <a:avLst/>
            </a:prstGeom>
            <a:noFill/>
          </p:spPr>
        </p:pic>
        <p:sp>
          <p:nvSpPr>
            <p:cNvPr id="26" name="AutoShape 1"/>
            <p:cNvSpPr>
              <a:spLocks/>
            </p:cNvSpPr>
            <p:nvPr/>
          </p:nvSpPr>
          <p:spPr bwMode="auto">
            <a:xfrm>
              <a:off x="6768244" y="1124744"/>
              <a:ext cx="1692188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5: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56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5" name="Group 27"/>
          <p:cNvGrpSpPr/>
          <p:nvPr/>
        </p:nvGrpSpPr>
        <p:grpSpPr>
          <a:xfrm>
            <a:off x="3023828" y="3861048"/>
            <a:ext cx="3017933" cy="2160000"/>
            <a:chOff x="5940152" y="3825044"/>
            <a:chExt cx="3017933" cy="2160000"/>
          </a:xfrm>
        </p:grpSpPr>
        <p:pic>
          <p:nvPicPr>
            <p:cNvPr id="138246" name="Picture 6" descr="G:\Departments\EN\Groups\MME\MechanicalEngineering\FEM_Analyses\EDMS_xyz\Simulations\AB\Case6(5TeV_8b_SmallEmitt)\FullJaw(RoughContacts) - YSymmetry - MultiParts - AddGauges\admodel_0053.gif"/>
            <p:cNvPicPr>
              <a:picLocks noChangeAspect="1" noChangeArrowheads="1"/>
            </p:cNvPicPr>
            <p:nvPr/>
          </p:nvPicPr>
          <p:blipFill>
            <a:blip r:embed="rId5" cstate="print"/>
            <a:srcRect r="25692" b="16569"/>
            <a:stretch>
              <a:fillRect/>
            </a:stretch>
          </p:blipFill>
          <p:spPr bwMode="auto">
            <a:xfrm>
              <a:off x="5940152" y="3825044"/>
              <a:ext cx="3017933" cy="2160000"/>
            </a:xfrm>
            <a:prstGeom prst="rect">
              <a:avLst/>
            </a:prstGeom>
            <a:noFill/>
          </p:spPr>
        </p:pic>
        <p:sp>
          <p:nvSpPr>
            <p:cNvPr id="27" name="AutoShape 1"/>
            <p:cNvSpPr>
              <a:spLocks/>
            </p:cNvSpPr>
            <p:nvPr/>
          </p:nvSpPr>
          <p:spPr bwMode="auto">
            <a:xfrm>
              <a:off x="6876256" y="3933056"/>
              <a:ext cx="1656184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6: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97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6" name="Group 37"/>
          <p:cNvGrpSpPr/>
          <p:nvPr/>
        </p:nvGrpSpPr>
        <p:grpSpPr>
          <a:xfrm>
            <a:off x="5940152" y="3861048"/>
            <a:ext cx="3017933" cy="2160000"/>
            <a:chOff x="5940152" y="3861048"/>
            <a:chExt cx="3017933" cy="2160000"/>
          </a:xfrm>
        </p:grpSpPr>
        <p:pic>
          <p:nvPicPr>
            <p:cNvPr id="138247" name="Picture 7" descr="G:\Departments\EN\Groups\MME\MechanicalEngineering\FEM_Analyses\EDMS_xyz\Simulations\AB\Case6(5TeV_8b_SmallEmitt)\FullJaw(RoughContacts) - YSymmetry - MultiParts - AddGauges\Case 6 Pressure 180 ns.gif"/>
            <p:cNvPicPr>
              <a:picLocks noChangeAspect="1" noChangeArrowheads="1"/>
            </p:cNvPicPr>
            <p:nvPr/>
          </p:nvPicPr>
          <p:blipFill>
            <a:blip r:embed="rId6" cstate="print"/>
            <a:srcRect r="25692" b="16569"/>
            <a:stretch>
              <a:fillRect/>
            </a:stretch>
          </p:blipFill>
          <p:spPr bwMode="auto">
            <a:xfrm>
              <a:off x="5940152" y="3861048"/>
              <a:ext cx="3017933" cy="2160000"/>
            </a:xfrm>
            <a:prstGeom prst="rect">
              <a:avLst/>
            </a:prstGeom>
            <a:noFill/>
          </p:spPr>
        </p:pic>
        <p:sp>
          <p:nvSpPr>
            <p:cNvPr id="31" name="AutoShape 1"/>
            <p:cNvSpPr>
              <a:spLocks/>
            </p:cNvSpPr>
            <p:nvPr/>
          </p:nvSpPr>
          <p:spPr bwMode="auto">
            <a:xfrm>
              <a:off x="6948264" y="3933056"/>
              <a:ext cx="1764196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7: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148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grpSp>
        <p:nvGrpSpPr>
          <p:cNvPr id="7" name="Group 34"/>
          <p:cNvGrpSpPr/>
          <p:nvPr/>
        </p:nvGrpSpPr>
        <p:grpSpPr>
          <a:xfrm>
            <a:off x="3030394" y="1520788"/>
            <a:ext cx="3030203" cy="2160000"/>
            <a:chOff x="3023828" y="872716"/>
            <a:chExt cx="3030203" cy="2160000"/>
          </a:xfrm>
        </p:grpSpPr>
        <p:pic>
          <p:nvPicPr>
            <p:cNvPr id="138249" name="Picture 9" descr="G:\Departments\EN\Groups\MME\MechanicalEngineering\FEM_Analyses\EDMS_xyz\Simulations\FC\Results Plots\Case2_pressure_27GPa.gif"/>
            <p:cNvPicPr>
              <a:picLocks noChangeAspect="1" noChangeArrowheads="1"/>
            </p:cNvPicPr>
            <p:nvPr/>
          </p:nvPicPr>
          <p:blipFill>
            <a:blip r:embed="rId7" cstate="print"/>
            <a:srcRect r="25614" b="16569"/>
            <a:stretch>
              <a:fillRect/>
            </a:stretch>
          </p:blipFill>
          <p:spPr bwMode="auto">
            <a:xfrm>
              <a:off x="3023828" y="872716"/>
              <a:ext cx="3030203" cy="2160000"/>
            </a:xfrm>
            <a:prstGeom prst="rect">
              <a:avLst/>
            </a:prstGeom>
            <a:noFill/>
          </p:spPr>
        </p:pic>
        <p:sp>
          <p:nvSpPr>
            <p:cNvPr id="34" name="AutoShape 1"/>
            <p:cNvSpPr>
              <a:spLocks/>
            </p:cNvSpPr>
            <p:nvPr/>
          </p:nvSpPr>
          <p:spPr bwMode="auto">
            <a:xfrm>
              <a:off x="4139952" y="980728"/>
              <a:ext cx="1656184" cy="276999"/>
            </a:xfrm>
            <a:prstGeom prst="borderCallout2">
              <a:avLst>
                <a:gd name="adj1" fmla="val 397506"/>
                <a:gd name="adj2" fmla="val 19746"/>
                <a:gd name="adj3" fmla="val 219027"/>
                <a:gd name="adj4" fmla="val 50607"/>
                <a:gd name="adj5" fmla="val 114836"/>
                <a:gd name="adj6" fmla="val 50887"/>
              </a:avLst>
            </a:prstGeom>
            <a:solidFill>
              <a:schemeClr val="bg1"/>
            </a:solidFill>
            <a:ln w="2222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Case 2: P</a:t>
              </a:r>
              <a:r>
                <a:rPr lang="en-GB" sz="1200" b="1" baseline="-25000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max</a:t>
              </a:r>
              <a:r>
                <a:rPr lang="en-GB" sz="1200" b="1" dirty="0" smtClean="0">
                  <a:solidFill>
                    <a:schemeClr val="tx1"/>
                  </a:solidFill>
                  <a:latin typeface="+mn-lt"/>
                  <a:cs typeface="Calibri" pitchFamily="34" charset="0"/>
                </a:rPr>
                <a:t> 26 GPa</a:t>
              </a:r>
              <a:endParaRPr lang="en-US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endParaRPr>
            </a:p>
          </p:txBody>
        </p:sp>
      </p:grpSp>
      <p:sp>
        <p:nvSpPr>
          <p:cNvPr id="36" name="Rettangolo 26"/>
          <p:cNvSpPr/>
          <p:nvPr/>
        </p:nvSpPr>
        <p:spPr>
          <a:xfrm>
            <a:off x="611560" y="836713"/>
            <a:ext cx="8244916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Single-bunch cases: Maximum Pressure ≤ 30 GPa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8 bunches case reaches 148 GPa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Particle Impact on Tank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4" name="Rettangolo 26"/>
          <p:cNvSpPr/>
          <p:nvPr/>
        </p:nvSpPr>
        <p:spPr>
          <a:xfrm>
            <a:off x="3671900" y="800708"/>
            <a:ext cx="5364596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generated particle spray hits the Stainless Steel Tank after ~55us generating a Pressure Peak about 1.37 GPa on Tank inner surface, but without plastic deformations on Tank even after 100 us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Maximum Impacting Speed 954 m/s at 55 us, limited to few SPH particles. At 100 us the maximum speed is limited to 508 m/s.</a:t>
            </a:r>
          </a:p>
          <a:p>
            <a:pPr marL="361950" indent="-361950" eaLnBrk="0" hangingPunct="0">
              <a:lnSpc>
                <a:spcPts val="2200"/>
              </a:lnSpc>
              <a:buFont typeface="Wingdings" pitchFamily="2" charset="2"/>
              <a:buChar char="ü"/>
            </a:pP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140291" name="Picture 3" descr="C:\autodyn\SPH failure Pmin 2.7GPa\Case 6 Pmin 0.5mm V2\case6v2_Impacting Particle Vel 55us.gif"/>
          <p:cNvPicPr>
            <a:picLocks noChangeAspect="1" noChangeArrowheads="1"/>
          </p:cNvPicPr>
          <p:nvPr/>
        </p:nvPicPr>
        <p:blipFill>
          <a:blip r:embed="rId2" cstate="print"/>
          <a:srcRect r="29117" b="18808"/>
          <a:stretch>
            <a:fillRect/>
          </a:stretch>
        </p:blipFill>
        <p:spPr bwMode="auto">
          <a:xfrm>
            <a:off x="179506" y="3320988"/>
            <a:ext cx="4437257" cy="3240000"/>
          </a:xfrm>
          <a:prstGeom prst="rect">
            <a:avLst/>
          </a:prstGeom>
          <a:noFill/>
        </p:spPr>
      </p:pic>
      <p:pic>
        <p:nvPicPr>
          <p:cNvPr id="140292" name="Picture 4" descr="C:\autodyn\SPH failure Pmin 2.7GPa\Case 6 Pmin 0.5mm V2\case6v2_Impacting Particle velocity 99us.gif"/>
          <p:cNvPicPr>
            <a:picLocks noChangeAspect="1" noChangeArrowheads="1"/>
          </p:cNvPicPr>
          <p:nvPr/>
        </p:nvPicPr>
        <p:blipFill>
          <a:blip r:embed="rId3" cstate="print"/>
          <a:srcRect r="29688" b="18360"/>
          <a:stretch>
            <a:fillRect/>
          </a:stretch>
        </p:blipFill>
        <p:spPr bwMode="auto">
          <a:xfrm>
            <a:off x="4644008" y="2780928"/>
            <a:ext cx="4328781" cy="3204000"/>
          </a:xfrm>
          <a:prstGeom prst="rect">
            <a:avLst/>
          </a:prstGeom>
          <a:noFill/>
        </p:spPr>
      </p:pic>
      <p:sp>
        <p:nvSpPr>
          <p:cNvPr id="23" name="AutoShape 1"/>
          <p:cNvSpPr>
            <a:spLocks/>
          </p:cNvSpPr>
          <p:nvPr/>
        </p:nvSpPr>
        <p:spPr bwMode="auto">
          <a:xfrm>
            <a:off x="935596" y="2996952"/>
            <a:ext cx="2484276" cy="276999"/>
          </a:xfrm>
          <a:prstGeom prst="borderCallout2">
            <a:avLst>
              <a:gd name="adj1" fmla="val 98344"/>
              <a:gd name="adj2" fmla="val 49652"/>
              <a:gd name="adj3" fmla="val 98675"/>
              <a:gd name="adj4" fmla="val 51374"/>
              <a:gd name="adj5" fmla="val 101081"/>
              <a:gd name="adj6" fmla="val 5433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55 us Pressure Peak on tank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5" name="AutoShape 1"/>
          <p:cNvSpPr>
            <a:spLocks/>
          </p:cNvSpPr>
          <p:nvPr/>
        </p:nvSpPr>
        <p:spPr bwMode="auto">
          <a:xfrm>
            <a:off x="1331640" y="6201308"/>
            <a:ext cx="2484276" cy="276999"/>
          </a:xfrm>
          <a:prstGeom prst="borderCallout2">
            <a:avLst>
              <a:gd name="adj1" fmla="val 98344"/>
              <a:gd name="adj2" fmla="val 49652"/>
              <a:gd name="adj3" fmla="val 98675"/>
              <a:gd name="adj4" fmla="val 51374"/>
              <a:gd name="adj5" fmla="val 101081"/>
              <a:gd name="adj6" fmla="val 5433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55 us Maximum Speed 954 m/s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26" name="AutoShape 1"/>
          <p:cNvSpPr>
            <a:spLocks/>
          </p:cNvSpPr>
          <p:nvPr/>
        </p:nvSpPr>
        <p:spPr bwMode="auto">
          <a:xfrm>
            <a:off x="6300192" y="5697252"/>
            <a:ext cx="2592288" cy="276999"/>
          </a:xfrm>
          <a:prstGeom prst="borderCallout2">
            <a:avLst>
              <a:gd name="adj1" fmla="val 98344"/>
              <a:gd name="adj2" fmla="val 49652"/>
              <a:gd name="adj3" fmla="val 98675"/>
              <a:gd name="adj4" fmla="val 51374"/>
              <a:gd name="adj5" fmla="val 101081"/>
              <a:gd name="adj6" fmla="val 54337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latin typeface="+mn-lt"/>
                <a:cs typeface="Calibri" pitchFamily="34" charset="0"/>
              </a:rPr>
              <a:t>100</a:t>
            </a:r>
            <a:r>
              <a:rPr lang="en-GB" sz="1200" b="1" dirty="0" smtClean="0">
                <a:solidFill>
                  <a:schemeClr val="tx1"/>
                </a:solidFill>
                <a:latin typeface="+mn-lt"/>
                <a:cs typeface="Calibri" pitchFamily="34" charset="0"/>
              </a:rPr>
              <a:t> us Maximum Speed 508 m/s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140290" name="Picture 2" descr="C:\autodyn\SPH failure Pmin 2.7GPa\Case 6 Pmin 0.5mm V2\case6v2_First Impact on Tank_ Pressure.gif"/>
          <p:cNvPicPr>
            <a:picLocks noChangeAspect="1" noChangeArrowheads="1"/>
          </p:cNvPicPr>
          <p:nvPr/>
        </p:nvPicPr>
        <p:blipFill>
          <a:blip r:embed="rId4" cstate="print"/>
          <a:srcRect r="29403" b="5822"/>
          <a:stretch>
            <a:fillRect/>
          </a:stretch>
        </p:blipFill>
        <p:spPr bwMode="auto">
          <a:xfrm>
            <a:off x="179512" y="800708"/>
            <a:ext cx="3452310" cy="2935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0"/>
          <p:cNvSpPr txBox="1">
            <a:spLocks noChangeArrowheads="1"/>
          </p:cNvSpPr>
          <p:nvPr/>
        </p:nvSpPr>
        <p:spPr bwMode="auto">
          <a:xfrm>
            <a:off x="1800225" y="177770"/>
            <a:ext cx="73437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 smtClean="0">
                <a:solidFill>
                  <a:schemeClr val="bg1"/>
                </a:solidFill>
              </a:rPr>
              <a:t>Energy and pressure on water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36194" name="Picture 2" descr="G:\Departments\EN\Groups\MME\MechanicalEngineering\FEM_Analyses\EDMS_xyz\Simulations\FC\Results Plots\Case1_PressureWater_8us.gif"/>
          <p:cNvPicPr>
            <a:picLocks noChangeAspect="1" noChangeArrowheads="1"/>
          </p:cNvPicPr>
          <p:nvPr/>
        </p:nvPicPr>
        <p:blipFill>
          <a:blip r:embed="rId2" cstate="print"/>
          <a:srcRect t="6437" r="39659" b="16320"/>
          <a:stretch>
            <a:fillRect/>
          </a:stretch>
        </p:blipFill>
        <p:spPr bwMode="auto">
          <a:xfrm>
            <a:off x="647564" y="2420888"/>
            <a:ext cx="4248472" cy="3456384"/>
          </a:xfrm>
          <a:prstGeom prst="rect">
            <a:avLst/>
          </a:prstGeom>
          <a:noFill/>
        </p:spPr>
      </p:pic>
      <p:sp>
        <p:nvSpPr>
          <p:cNvPr id="5" name="Rettangolo 26"/>
          <p:cNvSpPr/>
          <p:nvPr/>
        </p:nvSpPr>
        <p:spPr>
          <a:xfrm>
            <a:off x="611560" y="910713"/>
            <a:ext cx="8028892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maximum pressure on water in the single-bunch cases is 200 bar, above the tested value of 120 bar but without provoking damages to the copper pipes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The energy deposited during the impact on the water is negligible, leading to an increase of temperature smaller than 0.1 K and to a pressure of less than 1 bar. Therefore the incoming pressure on water is only due to the wave propagation</a:t>
            </a:r>
            <a:endParaRPr lang="en-GB" sz="1600" b="1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6" name="AutoShape 1"/>
          <p:cNvSpPr>
            <a:spLocks/>
          </p:cNvSpPr>
          <p:nvPr/>
        </p:nvSpPr>
        <p:spPr bwMode="auto">
          <a:xfrm>
            <a:off x="1511660" y="2528900"/>
            <a:ext cx="2952328" cy="276999"/>
          </a:xfrm>
          <a:prstGeom prst="borderCallout2">
            <a:avLst>
              <a:gd name="adj1" fmla="val 100408"/>
              <a:gd name="adj2" fmla="val 57285"/>
              <a:gd name="adj3" fmla="val 99362"/>
              <a:gd name="adj4" fmla="val 57757"/>
              <a:gd name="adj5" fmla="val 102457"/>
              <a:gd name="adj6" fmla="val 58394"/>
            </a:avLst>
          </a:prstGeom>
          <a:solidFill>
            <a:schemeClr val="bg1"/>
          </a:solidFill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lang="en-GB" sz="1200" b="1" dirty="0" smtClean="0">
                <a:latin typeface="+mn-lt"/>
                <a:cs typeface="Calibri" pitchFamily="34" charset="0"/>
              </a:rPr>
              <a:t>Maximum pressure on water ~ 200 bar</a:t>
            </a:r>
            <a:endParaRPr lang="en-US" sz="1200" b="1" dirty="0" smtClean="0">
              <a:solidFill>
                <a:schemeClr val="tx1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9" name="Rettangolo 26"/>
          <p:cNvSpPr/>
          <p:nvPr/>
        </p:nvSpPr>
        <p:spPr>
          <a:xfrm>
            <a:off x="575556" y="1412776"/>
            <a:ext cx="8028892" cy="35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	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72916"/>
            <a:ext cx="4024556" cy="278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Thermally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Induced Dynamics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Types of Thermally Induced Dynamic Phenomena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56000" y="4500000"/>
            <a:ext cx="3968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Example: Collimator Metal support </a:t>
            </a:r>
          </a:p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After SPS - TT40 robustness test in 2004</a:t>
            </a:r>
          </a:p>
        </p:txBody>
      </p:sp>
      <p:pic>
        <p:nvPicPr>
          <p:cNvPr id="60" name="Picture 7" descr="FullModel0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08" t="25290" r="5194" b="27763"/>
          <a:stretch>
            <a:fillRect/>
          </a:stretch>
        </p:blipFill>
        <p:spPr bwMode="auto">
          <a:xfrm>
            <a:off x="4961768" y="2744924"/>
            <a:ext cx="3822700" cy="1630362"/>
          </a:xfrm>
          <a:prstGeom prst="rect">
            <a:avLst/>
          </a:prstGeom>
          <a:noFill/>
        </p:spPr>
      </p:pic>
      <p:sp>
        <p:nvSpPr>
          <p:cNvPr id="61" name="AutoShape 8"/>
          <p:cNvSpPr>
            <a:spLocks noChangeArrowheads="1"/>
          </p:cNvSpPr>
          <p:nvPr/>
        </p:nvSpPr>
        <p:spPr bwMode="auto">
          <a:xfrm rot="360000">
            <a:off x="8057393" y="3752986"/>
            <a:ext cx="539750" cy="179388"/>
          </a:xfrm>
          <a:prstGeom prst="lef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2" name="AutoShape 9"/>
          <p:cNvSpPr>
            <a:spLocks noChangeArrowheads="1"/>
          </p:cNvSpPr>
          <p:nvPr/>
        </p:nvSpPr>
        <p:spPr bwMode="auto">
          <a:xfrm rot="480000">
            <a:off x="5680906" y="3464061"/>
            <a:ext cx="539750" cy="179388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3" name="Freeform 10" descr="Wide upward diagonal"/>
          <p:cNvSpPr>
            <a:spLocks noChangeAspect="1"/>
          </p:cNvSpPr>
          <p:nvPr/>
        </p:nvSpPr>
        <p:spPr bwMode="auto">
          <a:xfrm>
            <a:off x="6401631" y="3537086"/>
            <a:ext cx="1468437" cy="474663"/>
          </a:xfrm>
          <a:custGeom>
            <a:avLst/>
            <a:gdLst/>
            <a:ahLst/>
            <a:cxnLst>
              <a:cxn ang="0">
                <a:pos x="954" y="458"/>
              </a:cxn>
              <a:cxn ang="0">
                <a:pos x="1045" y="458"/>
              </a:cxn>
              <a:cxn ang="0">
                <a:pos x="1067" y="435"/>
              </a:cxn>
              <a:cxn ang="0">
                <a:pos x="1067" y="50"/>
              </a:cxn>
              <a:cxn ang="0">
                <a:pos x="1045" y="27"/>
              </a:cxn>
              <a:cxn ang="0">
                <a:pos x="954" y="4"/>
              </a:cxn>
              <a:cxn ang="0">
                <a:pos x="659" y="4"/>
              </a:cxn>
              <a:cxn ang="0">
                <a:pos x="392" y="0"/>
              </a:cxn>
              <a:cxn ang="0">
                <a:pos x="196" y="8"/>
              </a:cxn>
              <a:cxn ang="0">
                <a:pos x="78" y="28"/>
              </a:cxn>
              <a:cxn ang="0">
                <a:pos x="44" y="40"/>
              </a:cxn>
              <a:cxn ang="0">
                <a:pos x="6" y="74"/>
              </a:cxn>
              <a:cxn ang="0">
                <a:pos x="0" y="92"/>
              </a:cxn>
              <a:cxn ang="0">
                <a:pos x="2" y="114"/>
              </a:cxn>
              <a:cxn ang="0">
                <a:pos x="18" y="128"/>
              </a:cxn>
              <a:cxn ang="0">
                <a:pos x="88" y="174"/>
              </a:cxn>
              <a:cxn ang="0">
                <a:pos x="226" y="224"/>
              </a:cxn>
              <a:cxn ang="0">
                <a:pos x="292" y="244"/>
              </a:cxn>
              <a:cxn ang="0">
                <a:pos x="400" y="286"/>
              </a:cxn>
              <a:cxn ang="0">
                <a:pos x="452" y="300"/>
              </a:cxn>
              <a:cxn ang="0">
                <a:pos x="954" y="458"/>
              </a:cxn>
            </a:cxnLst>
            <a:rect l="0" t="0" r="r" b="b"/>
            <a:pathLst>
              <a:path w="1067" h="458">
                <a:moveTo>
                  <a:pt x="954" y="458"/>
                </a:moveTo>
                <a:lnTo>
                  <a:pt x="1045" y="458"/>
                </a:lnTo>
                <a:lnTo>
                  <a:pt x="1067" y="435"/>
                </a:lnTo>
                <a:lnTo>
                  <a:pt x="1067" y="50"/>
                </a:lnTo>
                <a:lnTo>
                  <a:pt x="1045" y="27"/>
                </a:lnTo>
                <a:lnTo>
                  <a:pt x="954" y="4"/>
                </a:lnTo>
                <a:lnTo>
                  <a:pt x="659" y="4"/>
                </a:lnTo>
                <a:cubicBezTo>
                  <a:pt x="570" y="6"/>
                  <a:pt x="481" y="5"/>
                  <a:pt x="392" y="0"/>
                </a:cubicBezTo>
                <a:cubicBezTo>
                  <a:pt x="324" y="1"/>
                  <a:pt x="262" y="3"/>
                  <a:pt x="196" y="8"/>
                </a:cubicBezTo>
                <a:cubicBezTo>
                  <a:pt x="156" y="15"/>
                  <a:pt x="118" y="23"/>
                  <a:pt x="78" y="28"/>
                </a:cubicBezTo>
                <a:cubicBezTo>
                  <a:pt x="67" y="32"/>
                  <a:pt x="55" y="37"/>
                  <a:pt x="44" y="40"/>
                </a:cubicBezTo>
                <a:cubicBezTo>
                  <a:pt x="31" y="49"/>
                  <a:pt x="12" y="57"/>
                  <a:pt x="6" y="74"/>
                </a:cubicBezTo>
                <a:cubicBezTo>
                  <a:pt x="4" y="80"/>
                  <a:pt x="0" y="92"/>
                  <a:pt x="0" y="92"/>
                </a:cubicBezTo>
                <a:cubicBezTo>
                  <a:pt x="1" y="99"/>
                  <a:pt x="0" y="107"/>
                  <a:pt x="2" y="114"/>
                </a:cubicBezTo>
                <a:cubicBezTo>
                  <a:pt x="4" y="121"/>
                  <a:pt x="14" y="124"/>
                  <a:pt x="18" y="128"/>
                </a:cubicBezTo>
                <a:cubicBezTo>
                  <a:pt x="28" y="138"/>
                  <a:pt x="74" y="169"/>
                  <a:pt x="88" y="174"/>
                </a:cubicBezTo>
                <a:cubicBezTo>
                  <a:pt x="134" y="189"/>
                  <a:pt x="180" y="209"/>
                  <a:pt x="226" y="224"/>
                </a:cubicBezTo>
                <a:cubicBezTo>
                  <a:pt x="246" y="231"/>
                  <a:pt x="275" y="233"/>
                  <a:pt x="292" y="244"/>
                </a:cubicBezTo>
                <a:cubicBezTo>
                  <a:pt x="323" y="265"/>
                  <a:pt x="364" y="274"/>
                  <a:pt x="400" y="286"/>
                </a:cubicBezTo>
                <a:cubicBezTo>
                  <a:pt x="415" y="291"/>
                  <a:pt x="436" y="300"/>
                  <a:pt x="452" y="300"/>
                </a:cubicBezTo>
                <a:lnTo>
                  <a:pt x="954" y="458"/>
                </a:lnTo>
                <a:close/>
              </a:path>
            </a:pathLst>
          </a:custGeom>
          <a:pattFill prst="wdUpDiag">
            <a:fgClr>
              <a:srgbClr val="FF99CC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64" name="AutoShape 11"/>
          <p:cNvSpPr>
            <a:spLocks/>
          </p:cNvSpPr>
          <p:nvPr/>
        </p:nvSpPr>
        <p:spPr bwMode="auto">
          <a:xfrm>
            <a:off x="7020272" y="4545124"/>
            <a:ext cx="1811412" cy="473075"/>
          </a:xfrm>
          <a:prstGeom prst="borderCallout2">
            <a:avLst>
              <a:gd name="adj1" fmla="val -8389"/>
              <a:gd name="adj2" fmla="val 49520"/>
              <a:gd name="adj3" fmla="val -44631"/>
              <a:gd name="adj4" fmla="val 49420"/>
              <a:gd name="adj5" fmla="val -154028"/>
              <a:gd name="adj6" fmla="val 14984"/>
            </a:avLst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36000" tIns="18000" rIns="36000" bIns="18000" anchor="ctr" anchorCtr="1">
            <a:spAutoFit/>
          </a:bodyPr>
          <a:lstStyle/>
          <a:p>
            <a:pPr algn="ctr"/>
            <a:r>
              <a:rPr lang="en-US" sz="1400" b="0" dirty="0">
                <a:solidFill>
                  <a:srgbClr val="000099"/>
                </a:solidFill>
                <a:effectLst/>
              </a:rPr>
              <a:t>Area </a:t>
            </a:r>
            <a:r>
              <a:rPr lang="en-US" sz="1400" b="0" dirty="0" smtClean="0">
                <a:solidFill>
                  <a:srgbClr val="000099"/>
                </a:solidFill>
                <a:effectLst/>
              </a:rPr>
              <a:t>of residual </a:t>
            </a:r>
            <a:r>
              <a:rPr lang="en-US" sz="1400" b="0" dirty="0">
                <a:solidFill>
                  <a:srgbClr val="000099"/>
                </a:solidFill>
                <a:effectLst/>
              </a:rPr>
              <a:t>plastic </a:t>
            </a:r>
            <a:r>
              <a:rPr lang="en-US" sz="1400" b="0" dirty="0" smtClean="0">
                <a:solidFill>
                  <a:srgbClr val="000099"/>
                </a:solidFill>
                <a:effectLst/>
              </a:rPr>
              <a:t>strains</a:t>
            </a:r>
            <a:endParaRPr lang="it-IT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5" name="Picture 5" descr="Immagin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84000" y="3924000"/>
            <a:ext cx="2679700" cy="2095500"/>
          </a:xfrm>
          <a:prstGeom prst="rect">
            <a:avLst/>
          </a:prstGeom>
          <a:noFill/>
          <a:ln/>
        </p:spPr>
      </p:pic>
      <p:sp>
        <p:nvSpPr>
          <p:cNvPr id="66" name="Rectangle 65"/>
          <p:cNvSpPr/>
          <p:nvPr/>
        </p:nvSpPr>
        <p:spPr>
          <a:xfrm>
            <a:off x="755576" y="23760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Regime 2: Stress waves and vibrations in the elastic/plastic domain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55576" y="2700000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Medium deposited energy density.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Permanent deformations appear.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Wave slower than sound speed.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Can be treated with standard FEM codes (implicit or explicit).</a:t>
            </a:r>
          </a:p>
        </p:txBody>
      </p:sp>
      <p:sp>
        <p:nvSpPr>
          <p:cNvPr id="15" name="Rettangolo 26"/>
          <p:cNvSpPr/>
          <p:nvPr/>
        </p:nvSpPr>
        <p:spPr>
          <a:xfrm>
            <a:off x="576000" y="872716"/>
            <a:ext cx="8244472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Rapid interactions of particle beams with solids induce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Dynamic Responses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matter.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Three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main Dynamic Response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Regimes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exist, depending on several parameters: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Deposited Energy and Energy Density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Interaction Duration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Material Strength ...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auto">
          <a:xfrm>
            <a:off x="647564" y="5589240"/>
            <a:ext cx="5328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i="1" dirty="0" smtClean="0">
                <a:solidFill>
                  <a:srgbClr val="3366CB"/>
                </a:solidFill>
                <a:latin typeface="Calibri" pitchFamily="34" charset="0"/>
              </a:rPr>
              <a:t>A. Dallocchio;</a:t>
            </a:r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 PhD Thesis -- CERN-THESIS-2008-140 </a:t>
            </a:r>
          </a:p>
          <a:p>
            <a:endParaRPr lang="it-IT" sz="1000" i="1" dirty="0">
              <a:solidFill>
                <a:srgbClr val="3366CB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 animBg="1"/>
      <p:bldP spid="62" grpId="0" animBg="1"/>
      <p:bldP spid="63" grpId="0" animBg="1"/>
      <p:bldP spid="64" grpId="0" animBg="1"/>
      <p:bldP spid="66" grpId="0"/>
      <p:bldP spid="6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Thermally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Induced Dynamics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Types of Thermally Induced Dynamic Phenomena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56000" y="3815752"/>
            <a:ext cx="4244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Example: Cu Target hit by </a:t>
            </a:r>
            <a:r>
              <a:rPr lang="it-IT" b="1" baseline="30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238</a:t>
            </a:r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U beam at GSI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55576" y="2375592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Regime 3: Shock Waves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55576" y="2700000"/>
            <a:ext cx="5400600" cy="1077218"/>
          </a:xfrm>
          <a:prstGeom prst="rect">
            <a:avLst/>
          </a:prstGeom>
        </p:spPr>
        <p:txBody>
          <a:bodyPr wrap="square" lIns="36000" rIns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High deposited energy density.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Strains and pressure exceed a critical value.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Wave faster than elastic sound speed. Change of density.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it-IT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Require special numerical tools. </a:t>
            </a:r>
          </a:p>
        </p:txBody>
      </p:sp>
      <p:grpSp>
        <p:nvGrpSpPr>
          <p:cNvPr id="2" name="Group 73"/>
          <p:cNvGrpSpPr/>
          <p:nvPr/>
        </p:nvGrpSpPr>
        <p:grpSpPr>
          <a:xfrm>
            <a:off x="6120016" y="2340000"/>
            <a:ext cx="2772464" cy="3642236"/>
            <a:chOff x="5976000" y="2340000"/>
            <a:chExt cx="2772464" cy="3642236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6588464" y="5760000"/>
              <a:ext cx="2160000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6588464" y="2520000"/>
              <a:ext cx="0" cy="32400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6948464" y="2880000"/>
              <a:ext cx="1080000" cy="216000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 flipV="1">
              <a:off x="6588464" y="5040000"/>
              <a:ext cx="360000" cy="720000"/>
            </a:xfrm>
            <a:prstGeom prst="line">
              <a:avLst/>
            </a:prstGeom>
            <a:ln w="19050">
              <a:solidFill>
                <a:srgbClr val="0033CC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948708" y="4140000"/>
              <a:ext cx="900000" cy="900000"/>
            </a:xfrm>
            <a:prstGeom prst="line">
              <a:avLst/>
            </a:prstGeom>
            <a:ln w="15875">
              <a:prstDash val="lgDashDot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>
              <a:off x="6588464" y="3096000"/>
              <a:ext cx="13320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0800000">
              <a:off x="6596664" y="5040000"/>
              <a:ext cx="360000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552664" y="5797570"/>
              <a:ext cx="1872208" cy="18466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 anchor="ctr" anchorCtr="0">
              <a:spAutoFit/>
            </a:bodyPr>
            <a:lstStyle/>
            <a:p>
              <a:pPr algn="ctr"/>
              <a:r>
                <a:rPr lang="fr-CH" sz="1200" b="1" i="1" dirty="0" err="1" smtClean="0">
                  <a:solidFill>
                    <a:srgbClr val="0033CC"/>
                  </a:solidFill>
                </a:rPr>
                <a:t>Strain</a:t>
              </a:r>
              <a:r>
                <a:rPr lang="fr-CH" sz="1200" b="1" i="1" dirty="0" smtClean="0">
                  <a:solidFill>
                    <a:srgbClr val="0033CC"/>
                  </a:solidFill>
                </a:rPr>
                <a:t> / Volume Change</a:t>
              </a:r>
              <a:endParaRPr lang="it-IT" sz="1200" b="1" i="1" baseline="-25000" dirty="0">
                <a:solidFill>
                  <a:srgbClr val="0033CC"/>
                </a:solidFill>
              </a:endParaRP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 rot="16200000">
              <a:off x="6007232" y="4038746"/>
              <a:ext cx="1404157" cy="18466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tIns="0" bIns="0" anchor="ctr" anchorCtr="0">
              <a:spAutoFit/>
            </a:bodyPr>
            <a:lstStyle/>
            <a:p>
              <a:pPr algn="ctr"/>
              <a:r>
                <a:rPr lang="fr-CH" sz="1200" b="1" i="1" dirty="0" smtClean="0">
                  <a:solidFill>
                    <a:srgbClr val="0033CC"/>
                  </a:solidFill>
                </a:rPr>
                <a:t>Stress/ Pressure</a:t>
              </a:r>
              <a:endParaRPr lang="it-IT" sz="1200" b="1" i="1" baseline="-25000" dirty="0">
                <a:solidFill>
                  <a:srgbClr val="0033CC"/>
                </a:solidFill>
              </a:endParaRP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 rot="16200000">
              <a:off x="5868000" y="5184000"/>
              <a:ext cx="720000" cy="432000"/>
            </a:xfrm>
            <a:prstGeom prst="rect">
              <a:avLst/>
            </a:prstGeom>
            <a:solidFill>
              <a:srgbClr val="0033CC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6000" tIns="36000" rIns="36000" bIns="36000" anchor="ctr" anchorCtr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Elastic </a:t>
              </a:r>
              <a:br>
                <a:rPr lang="en-US" sz="1100" b="1" dirty="0" smtClean="0">
                  <a:solidFill>
                    <a:schemeClr val="bg1"/>
                  </a:solidFill>
                </a:rPr>
              </a:br>
              <a:r>
                <a:rPr lang="en-US" sz="1100" b="1" dirty="0" smtClean="0">
                  <a:solidFill>
                    <a:schemeClr val="bg1"/>
                  </a:solidFill>
                </a:rPr>
                <a:t>Wave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>
              <a:off x="6156620" y="5400000"/>
              <a:ext cx="72008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948708" y="5040000"/>
              <a:ext cx="0" cy="72000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408464" y="5040000"/>
              <a:ext cx="18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408648" y="5760000"/>
              <a:ext cx="18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08648" y="3096000"/>
              <a:ext cx="180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6516464" y="3096000"/>
              <a:ext cx="0" cy="1944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6157414" y="2736000"/>
              <a:ext cx="72008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7920464" y="3096000"/>
              <a:ext cx="0" cy="26640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948464" y="2520000"/>
              <a:ext cx="1098000" cy="2520000"/>
            </a:xfrm>
            <a:custGeom>
              <a:avLst/>
              <a:gdLst>
                <a:gd name="connsiteX0" fmla="*/ 0 w 1293963"/>
                <a:gd name="connsiteY0" fmla="*/ 1923690 h 1923690"/>
                <a:gd name="connsiteX1" fmla="*/ 690114 w 1293963"/>
                <a:gd name="connsiteY1" fmla="*/ 1518249 h 1923690"/>
                <a:gd name="connsiteX2" fmla="*/ 1293963 w 1293963"/>
                <a:gd name="connsiteY2" fmla="*/ 0 h 1923690"/>
                <a:gd name="connsiteX0" fmla="*/ 0 w 1386856"/>
                <a:gd name="connsiteY0" fmla="*/ 2274283 h 2274283"/>
                <a:gd name="connsiteX1" fmla="*/ 690114 w 1386856"/>
                <a:gd name="connsiteY1" fmla="*/ 1868842 h 2274283"/>
                <a:gd name="connsiteX2" fmla="*/ 1386856 w 1386856"/>
                <a:gd name="connsiteY2" fmla="*/ 0 h 2274283"/>
                <a:gd name="connsiteX0" fmla="*/ 0 w 1386856"/>
                <a:gd name="connsiteY0" fmla="*/ 2274283 h 2274283"/>
                <a:gd name="connsiteX1" fmla="*/ 818872 w 1386856"/>
                <a:gd name="connsiteY1" fmla="*/ 1632701 h 2274283"/>
                <a:gd name="connsiteX2" fmla="*/ 1386856 w 1386856"/>
                <a:gd name="connsiteY2" fmla="*/ 0 h 227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6856" h="2274283">
                  <a:moveTo>
                    <a:pt x="0" y="2274283"/>
                  </a:moveTo>
                  <a:cubicBezTo>
                    <a:pt x="237227" y="2231870"/>
                    <a:pt x="587729" y="2011748"/>
                    <a:pt x="818872" y="1632701"/>
                  </a:cubicBezTo>
                  <a:cubicBezTo>
                    <a:pt x="1050015" y="1253654"/>
                    <a:pt x="1192761" y="598817"/>
                    <a:pt x="1386856" y="0"/>
                  </a:cubicBezTo>
                </a:path>
              </a:pathLst>
            </a:custGeom>
            <a:ln w="19050">
              <a:solidFill>
                <a:srgbClr val="0033CC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Text Box 15"/>
            <p:cNvSpPr txBox="1">
              <a:spLocks noChangeArrowheads="1"/>
            </p:cNvSpPr>
            <p:nvPr/>
          </p:nvSpPr>
          <p:spPr bwMode="auto">
            <a:xfrm rot="16200000">
              <a:off x="5688000" y="3744000"/>
              <a:ext cx="1039075" cy="432000"/>
            </a:xfrm>
            <a:prstGeom prst="rect">
              <a:avLst/>
            </a:prstGeom>
            <a:solidFill>
              <a:srgbClr val="0066FF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tIns="0" bIns="0" anchor="ctr" anchorCtr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Plastic Wave</a:t>
              </a:r>
            </a:p>
          </p:txBody>
        </p:sp>
        <p:sp>
          <p:nvSpPr>
            <p:cNvPr id="58" name="Text Box 15"/>
            <p:cNvSpPr txBox="1">
              <a:spLocks noChangeArrowheads="1"/>
            </p:cNvSpPr>
            <p:nvPr/>
          </p:nvSpPr>
          <p:spPr bwMode="auto">
            <a:xfrm rot="16200000">
              <a:off x="5832000" y="2484000"/>
              <a:ext cx="720000" cy="432000"/>
            </a:xfrm>
            <a:prstGeom prst="rect">
              <a:avLst/>
            </a:prstGeom>
            <a:solidFill>
              <a:srgbClr val="FF0000"/>
            </a:solidFill>
            <a:ln w="9525" algn="ctr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tIns="0" bIns="0" anchor="ctr" anchorCtr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Shock</a:t>
              </a:r>
              <a:br>
                <a:rPr lang="en-US" sz="1000" b="1" dirty="0" smtClean="0">
                  <a:solidFill>
                    <a:schemeClr val="bg1"/>
                  </a:solidFill>
                </a:rPr>
              </a:br>
              <a:r>
                <a:rPr lang="en-US" sz="1000" b="1" dirty="0" smtClean="0">
                  <a:solidFill>
                    <a:schemeClr val="bg1"/>
                  </a:solidFill>
                </a:rPr>
                <a:t> Wave</a:t>
              </a:r>
              <a:endParaRPr lang="en-US" sz="10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7956820" y="5444877"/>
              <a:ext cx="324036" cy="288147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36000" tIns="0" rIns="36000" bIns="72000" anchor="ctr" anchorCtr="0">
              <a:spAutoFit/>
            </a:bodyPr>
            <a:lstStyle/>
            <a:p>
              <a:pPr algn="ctr"/>
              <a:r>
                <a:rPr lang="fr-CH" sz="1400" b="1" dirty="0" smtClean="0">
                  <a:solidFill>
                    <a:srgbClr val="0033CC"/>
                  </a:solidFill>
                  <a:latin typeface="Symbol" pitchFamily="18" charset="2"/>
                </a:rPr>
                <a:t>e</a:t>
              </a:r>
              <a:r>
                <a:rPr lang="fr-CH" sz="1400" b="1" baseline="-30000" dirty="0" smtClean="0">
                  <a:solidFill>
                    <a:srgbClr val="0033CC"/>
                  </a:solidFill>
                </a:rPr>
                <a:t>c</a:t>
              </a:r>
              <a:endParaRPr lang="it-IT" sz="1400" b="1" baseline="-30000" dirty="0">
                <a:solidFill>
                  <a:srgbClr val="0033CC"/>
                </a:solidFill>
              </a:endParaRPr>
            </a:p>
          </p:txBody>
        </p:sp>
        <p:sp>
          <p:nvSpPr>
            <p:cNvPr id="70" name="Text Box 15"/>
            <p:cNvSpPr txBox="1">
              <a:spLocks noChangeArrowheads="1"/>
            </p:cNvSpPr>
            <p:nvPr/>
          </p:nvSpPr>
          <p:spPr bwMode="auto">
            <a:xfrm>
              <a:off x="6624672" y="3140853"/>
              <a:ext cx="324036" cy="288147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 lIns="36000" tIns="0" rIns="36000" bIns="72000" anchor="ctr" anchorCtr="0">
              <a:spAutoFit/>
            </a:bodyPr>
            <a:lstStyle/>
            <a:p>
              <a:pPr algn="ctr"/>
              <a:r>
                <a:rPr lang="fr-CH" sz="1400" b="1" dirty="0" err="1" smtClean="0">
                  <a:solidFill>
                    <a:srgbClr val="0033CC"/>
                  </a:solidFill>
                  <a:latin typeface="Symbol" pitchFamily="18" charset="2"/>
                </a:rPr>
                <a:t>s</a:t>
              </a:r>
              <a:r>
                <a:rPr lang="fr-CH" sz="1400" b="1" baseline="-30000" dirty="0" err="1" smtClean="0">
                  <a:solidFill>
                    <a:srgbClr val="0033CC"/>
                  </a:solidFill>
                </a:rPr>
                <a:t>c</a:t>
              </a:r>
              <a:endParaRPr lang="it-IT" sz="1400" b="1" baseline="-30000" dirty="0">
                <a:solidFill>
                  <a:srgbClr val="0033CC"/>
                </a:solidFill>
              </a:endParaRPr>
            </a:p>
          </p:txBody>
        </p:sp>
        <p:sp>
          <p:nvSpPr>
            <p:cNvPr id="72" name="Text Box 15"/>
            <p:cNvSpPr txBox="1">
              <a:spLocks noChangeArrowheads="1"/>
            </p:cNvSpPr>
            <p:nvPr/>
          </p:nvSpPr>
          <p:spPr bwMode="auto">
            <a:xfrm>
              <a:off x="6660464" y="2486016"/>
              <a:ext cx="1224000" cy="540000"/>
            </a:xfrm>
            <a:prstGeom prst="rect">
              <a:avLst/>
            </a:prstGeom>
            <a:solidFill>
              <a:srgbClr val="C00000"/>
            </a:soli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36000" tIns="36000" rIns="36000" bIns="36000" anchor="ctr" anchorCtr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</a:rPr>
                <a:t>Wave velocity higher than speed of sound</a:t>
              </a:r>
              <a:endParaRPr lang="en-US" sz="1000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/>
          <a:srcRect l="27674" t="62430" b="6355"/>
          <a:stretch>
            <a:fillRect/>
          </a:stretch>
        </p:blipFill>
        <p:spPr bwMode="auto">
          <a:xfrm>
            <a:off x="2519772" y="4293096"/>
            <a:ext cx="3374946" cy="105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 39"/>
          <p:cNvGrpSpPr/>
          <p:nvPr/>
        </p:nvGrpSpPr>
        <p:grpSpPr>
          <a:xfrm>
            <a:off x="827584" y="4137504"/>
            <a:ext cx="1736660" cy="2207820"/>
            <a:chOff x="3815916" y="4176000"/>
            <a:chExt cx="1736660" cy="2207820"/>
          </a:xfrm>
        </p:grpSpPr>
        <p:pic>
          <p:nvPicPr>
            <p:cNvPr id="1392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64468" t="16746" r="7138" b="57546"/>
            <a:stretch>
              <a:fillRect/>
            </a:stretch>
          </p:blipFill>
          <p:spPr bwMode="auto">
            <a:xfrm>
              <a:off x="3815916" y="4176000"/>
              <a:ext cx="1728192" cy="1138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4330" t="17800" r="7138" b="57546"/>
            <a:stretch>
              <a:fillRect/>
            </a:stretch>
          </p:blipFill>
          <p:spPr bwMode="auto">
            <a:xfrm>
              <a:off x="3816000" y="5292000"/>
              <a:ext cx="1736576" cy="1091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</p:pic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6" cstate="print"/>
          <a:srcRect l="53229" t="7804" r="40010" b="65371"/>
          <a:stretch>
            <a:fillRect/>
          </a:stretch>
        </p:blipFill>
        <p:spPr bwMode="auto">
          <a:xfrm>
            <a:off x="347500" y="4509120"/>
            <a:ext cx="480084" cy="1386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ttangolo 15"/>
          <p:cNvSpPr>
            <a:spLocks noChangeArrowheads="1"/>
          </p:cNvSpPr>
          <p:nvPr/>
        </p:nvSpPr>
        <p:spPr bwMode="auto">
          <a:xfrm>
            <a:off x="2555776" y="5409220"/>
            <a:ext cx="320435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Comparison between simulated beam impact in </a:t>
            </a:r>
            <a:r>
              <a:rPr lang="en-US" sz="1000" i="1" dirty="0" err="1" smtClean="0">
                <a:solidFill>
                  <a:srgbClr val="3366CB"/>
                </a:solidFill>
                <a:latin typeface="Calibri" pitchFamily="34" charset="0"/>
              </a:rPr>
              <a:t>Autodyn</a:t>
            </a:r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 and Metallurgical analysis of impacted Cu target (Courtesy </a:t>
            </a:r>
            <a:r>
              <a:rPr lang="en-US" sz="1000" b="1" i="1" dirty="0" smtClean="0">
                <a:solidFill>
                  <a:srgbClr val="3366CB"/>
                </a:solidFill>
                <a:latin typeface="Calibri" pitchFamily="34" charset="0"/>
              </a:rPr>
              <a:t>H. Richter / J. </a:t>
            </a:r>
            <a:r>
              <a:rPr lang="en-US" sz="1000" b="1" i="1" dirty="0" err="1" smtClean="0">
                <a:solidFill>
                  <a:srgbClr val="3366CB"/>
                </a:solidFill>
                <a:latin typeface="Calibri" pitchFamily="34" charset="0"/>
              </a:rPr>
              <a:t>Lettry</a:t>
            </a:r>
            <a:r>
              <a:rPr lang="en-US" sz="1000" i="1" dirty="0" smtClean="0">
                <a:solidFill>
                  <a:srgbClr val="3366CB"/>
                </a:solidFill>
                <a:latin typeface="Calibri" pitchFamily="34" charset="0"/>
              </a:rPr>
              <a:t>)</a:t>
            </a:r>
            <a:endParaRPr lang="en-US" sz="1000" i="1" dirty="0">
              <a:solidFill>
                <a:srgbClr val="3366CB"/>
              </a:solidFill>
              <a:latin typeface="Calibri" pitchFamily="34" charset="0"/>
            </a:endParaRPr>
          </a:p>
        </p:txBody>
      </p:sp>
      <p:sp>
        <p:nvSpPr>
          <p:cNvPr id="42" name="Rettangolo 26"/>
          <p:cNvSpPr/>
          <p:nvPr/>
        </p:nvSpPr>
        <p:spPr>
          <a:xfrm>
            <a:off x="576000" y="872716"/>
            <a:ext cx="8244472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Rapid interactions of particle beams with solids induce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Dynamic Responses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 matter.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Three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main Dynamic Response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Regimes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exist, depending on several parameters:</a:t>
            </a: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Deposited Energy and Energy Density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Interaction Duration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819150" lvl="1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Material Strength ...</a:t>
            </a:r>
            <a:endParaRPr lang="en-GB" sz="1600" dirty="0" smtClean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6444208" y="1932511"/>
            <a:ext cx="1872208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fr-CH" sz="1200" b="1" i="1" dirty="0" err="1" smtClean="0">
                <a:solidFill>
                  <a:srgbClr val="0033CC"/>
                </a:solidFill>
              </a:rPr>
              <a:t>Uniaxial</a:t>
            </a:r>
            <a:r>
              <a:rPr lang="fr-CH" sz="1200" b="1" i="1" dirty="0" smtClean="0">
                <a:solidFill>
                  <a:srgbClr val="0033CC"/>
                </a:solidFill>
              </a:rPr>
              <a:t> </a:t>
            </a:r>
            <a:r>
              <a:rPr lang="fr-CH" sz="1200" b="1" i="1" dirty="0" err="1" smtClean="0">
                <a:solidFill>
                  <a:srgbClr val="0033CC"/>
                </a:solidFill>
              </a:rPr>
              <a:t>Strain</a:t>
            </a:r>
            <a:r>
              <a:rPr lang="fr-CH" sz="1200" b="1" i="1" dirty="0" smtClean="0">
                <a:solidFill>
                  <a:srgbClr val="0033CC"/>
                </a:solidFill>
              </a:rPr>
              <a:t> </a:t>
            </a:r>
            <a:r>
              <a:rPr lang="fr-CH" sz="1200" b="1" i="1" dirty="0" err="1" smtClean="0">
                <a:solidFill>
                  <a:srgbClr val="0033CC"/>
                </a:solidFill>
              </a:rPr>
              <a:t>Hypothesis</a:t>
            </a:r>
            <a:endParaRPr lang="it-IT" sz="1200" b="1" i="1" baseline="-250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6" grpId="0"/>
      <p:bldP spid="67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 Tools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Thermally induced Shock Waves and Hydrocodes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4" name="Rettangolo 17"/>
          <p:cNvSpPr>
            <a:spLocks noChangeArrowheads="1"/>
          </p:cNvSpPr>
          <p:nvPr/>
        </p:nvSpPr>
        <p:spPr bwMode="auto">
          <a:xfrm>
            <a:off x="611560" y="2636912"/>
            <a:ext cx="8316924" cy="646331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>
              <a:buFont typeface="Arial" pitchFamily="34" charset="0"/>
              <a:buChar char="•"/>
            </a:pPr>
            <a:r>
              <a:rPr lang="it-IT" b="1" dirty="0" smtClean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Shock waves do not appear (in metal based materials) unless changes of phase occur!!!</a:t>
            </a:r>
          </a:p>
        </p:txBody>
      </p:sp>
      <p:sp>
        <p:nvSpPr>
          <p:cNvPr id="11" name="CasellaDiTesto 15"/>
          <p:cNvSpPr txBox="1">
            <a:spLocks noChangeArrowheads="1"/>
          </p:cNvSpPr>
          <p:nvPr/>
        </p:nvSpPr>
        <p:spPr bwMode="auto">
          <a:xfrm>
            <a:off x="684000" y="944724"/>
            <a:ext cx="5571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Shock waves in beam-induced accidents ...</a:t>
            </a:r>
            <a:endParaRPr lang="it-IT" sz="2400" b="1" dirty="0">
              <a:solidFill>
                <a:srgbClr val="0066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tangolo 26"/>
          <p:cNvSpPr/>
          <p:nvPr/>
        </p:nvSpPr>
        <p:spPr>
          <a:xfrm>
            <a:off x="611560" y="1448780"/>
            <a:ext cx="835292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For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W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shock waves are produced at </a:t>
            </a:r>
            <a:r>
              <a:rPr lang="en-GB" sz="1600" b="1" dirty="0" err="1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e</a:t>
            </a:r>
            <a:r>
              <a:rPr lang="en-GB" sz="1600" b="1" baseline="-250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lang="en-GB" sz="1600" b="1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&gt; 15%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and for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Cu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at </a:t>
            </a:r>
            <a:r>
              <a:rPr lang="en-GB" sz="1600" b="1" dirty="0" err="1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e</a:t>
            </a:r>
            <a:r>
              <a:rPr lang="en-GB" sz="1600" b="1" baseline="-250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lang="en-GB" sz="1600" b="1" dirty="0" smtClean="0">
                <a:solidFill>
                  <a:srgbClr val="003399"/>
                </a:solidFill>
                <a:latin typeface="Symbol" pitchFamily="18" charset="2"/>
                <a:ea typeface="Times New Roman" pitchFamily="18" charset="0"/>
                <a:cs typeface="Calibri" pitchFamily="34" charset="0"/>
              </a:rPr>
              <a:t>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&gt; 7.5%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(assuming </a:t>
            </a:r>
            <a:r>
              <a:rPr lang="en-GB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uniaxial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strain)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Strains are intimately related to temperature changes, e.g. for Tungsten: </a:t>
            </a:r>
          </a:p>
        </p:txBody>
      </p:sp>
      <p:graphicFrame>
        <p:nvGraphicFramePr>
          <p:cNvPr id="71683" name="Object 6"/>
          <p:cNvGraphicFramePr>
            <a:graphicFrameLocks noChangeAspect="1"/>
          </p:cNvGraphicFramePr>
          <p:nvPr/>
        </p:nvGraphicFramePr>
        <p:xfrm>
          <a:off x="866775" y="2096852"/>
          <a:ext cx="76231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4" name="Equation" r:id="rId4" imgW="4838400" imgH="241200" progId="Equation.3">
                  <p:embed/>
                </p:oleObj>
              </mc:Choice>
              <mc:Fallback>
                <p:oleObj name="Equation" r:id="rId4" imgW="4838400" imgH="241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775" y="2096852"/>
                        <a:ext cx="76231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5"/>
          <p:cNvSpPr txBox="1">
            <a:spLocks noChangeArrowheads="1"/>
          </p:cNvSpPr>
          <p:nvPr/>
        </p:nvSpPr>
        <p:spPr bwMode="auto">
          <a:xfrm>
            <a:off x="640413" y="3327375"/>
            <a:ext cx="3960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66CC"/>
                </a:solidFill>
                <a:latin typeface="Calibri" pitchFamily="34" charset="0"/>
              </a:rPr>
              <a:t>... and the tools to treat them</a:t>
            </a:r>
            <a:endParaRPr lang="it-IT" sz="2400" b="1" dirty="0">
              <a:solidFill>
                <a:srgbClr val="0066CC"/>
              </a:solidFill>
              <a:latin typeface="Calibri" pitchFamily="34" charset="0"/>
            </a:endParaRPr>
          </a:p>
        </p:txBody>
      </p:sp>
      <p:sp>
        <p:nvSpPr>
          <p:cNvPr id="15" name="Rettangolo 26"/>
          <p:cNvSpPr>
            <a:spLocks noChangeArrowheads="1"/>
          </p:cNvSpPr>
          <p:nvPr/>
        </p:nvSpPr>
        <p:spPr bwMode="auto">
          <a:xfrm>
            <a:off x="576263" y="3882047"/>
            <a:ext cx="8352221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Standard structural mechanics tools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(e.g. </a:t>
            </a:r>
            <a:r>
              <a:rPr lang="en-GB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Ansys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 are </a:t>
            </a: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unable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to treat problems with changes of phase and of density.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 new class of numerical simulation tools is necessary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/>
              </a:rPr>
              <a:t> </a:t>
            </a:r>
            <a:r>
              <a:rPr lang="en-GB" sz="1600" b="1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/>
              </a:rPr>
              <a:t>Hydrocodes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A </a:t>
            </a:r>
            <a:r>
              <a:rPr lang="en-GB" sz="1600" dirty="0" err="1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</a:t>
            </a:r>
            <a:r>
              <a:rPr lang="en-GB" sz="16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is a non-linear numerical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tool developed </a:t>
            </a:r>
            <a:r>
              <a:rPr lang="en-GB" sz="16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to study very fast, very intense loading on materials and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structures. 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Originally </a:t>
            </a:r>
            <a:r>
              <a:rPr lang="en-GB" sz="16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it assumed a hydrodynamic behaviour of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material (no strength 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 </a:t>
            </a:r>
            <a:r>
              <a:rPr lang="en-GB" sz="1600" i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fluid-like material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).</a:t>
            </a:r>
          </a:p>
          <a:p>
            <a:pPr marL="361950" indent="-361950" eaLnBrk="0" hangingPunct="0">
              <a:lnSpc>
                <a:spcPts val="2200"/>
              </a:lnSpc>
              <a:buFont typeface="Arial" pitchFamily="34" charset="0"/>
              <a:buChar char="•"/>
            </a:pP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Up-to-date </a:t>
            </a:r>
            <a:r>
              <a:rPr lang="en-GB" sz="1600" dirty="0" err="1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Hydrocodes</a:t>
            </a:r>
            <a:r>
              <a:rPr lang="en-GB" sz="1600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 keep material strength into account.</a:t>
            </a:r>
            <a:endParaRPr lang="en-GB" sz="16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uiExpand="1" build="p"/>
      <p:bldP spid="13" grpId="0"/>
      <p:bldP spid="1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4" name="Titolo 1"/>
          <p:cNvSpPr txBox="1">
            <a:spLocks/>
          </p:cNvSpPr>
          <p:nvPr/>
        </p:nvSpPr>
        <p:spPr>
          <a:xfrm>
            <a:off x="215516" y="5985284"/>
            <a:ext cx="8696325" cy="6336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Thermally</a:t>
            </a:r>
            <a:r>
              <a:rPr kumimoji="0" lang="it-IT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Induced Dynamics</a:t>
            </a:r>
            <a:endParaRPr kumimoji="0" lang="it-IT" sz="32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CasellaDiTesto 20"/>
          <p:cNvSpPr txBox="1"/>
          <p:nvPr/>
        </p:nvSpPr>
        <p:spPr>
          <a:xfrm>
            <a:off x="1800000" y="177945"/>
            <a:ext cx="7344000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>
              <a:defRPr/>
            </a:pPr>
            <a:r>
              <a:rPr lang="it-IT" sz="2000" dirty="0" smtClean="0">
                <a:solidFill>
                  <a:schemeClr val="bg1"/>
                </a:solidFill>
              </a:rPr>
              <a:t>Types of Thermally Induced Dynamic Phenomena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723" y="4133021"/>
            <a:ext cx="480409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/>
          <a:srcRect r="1351"/>
          <a:stretch>
            <a:fillRect/>
          </a:stretch>
        </p:blipFill>
        <p:spPr bwMode="auto">
          <a:xfrm>
            <a:off x="2719723" y="2728466"/>
            <a:ext cx="480460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38"/>
          <p:cNvSpPr/>
          <p:nvPr/>
        </p:nvSpPr>
        <p:spPr>
          <a:xfrm>
            <a:off x="2699792" y="2735412"/>
            <a:ext cx="4824536" cy="266429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34"/>
          <p:cNvSpPr>
            <a:spLocks noChangeArrowheads="1"/>
          </p:cNvSpPr>
          <p:nvPr/>
        </p:nvSpPr>
        <p:spPr bwMode="auto">
          <a:xfrm>
            <a:off x="575556" y="1141413"/>
            <a:ext cx="85684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To investigate this phenomenon, a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fundamental aspect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is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the development of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methodologies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of analysis </a:t>
            </a:r>
            <a:r>
              <a:rPr lang="en-US" sz="1600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of 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the complete problem. To do this, it is essential to look to a </a:t>
            </a:r>
            <a:r>
              <a:rPr lang="en-US" sz="1600" b="1" u="sng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multidisciplinary approach</a:t>
            </a:r>
            <a:r>
              <a:rPr lang="en-US" sz="16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it-IT" sz="1600" dirty="0">
              <a:solidFill>
                <a:srgbClr val="00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sellaDiTesto 35"/>
          <p:cNvSpPr txBox="1">
            <a:spLocks noChangeArrowheads="1"/>
          </p:cNvSpPr>
          <p:nvPr/>
        </p:nvSpPr>
        <p:spPr bwMode="auto">
          <a:xfrm>
            <a:off x="863588" y="4174232"/>
            <a:ext cx="2555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i="1" cap="all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Particle</a:t>
            </a:r>
            <a:r>
              <a:rPr lang="it-IT" b="1" i="1" cap="all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b="1" i="1" cap="all" dirty="0" err="1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beam</a:t>
            </a:r>
            <a:r>
              <a:rPr lang="it-IT" b="1" i="1" cap="all" dirty="0" smtClean="0">
                <a:solidFill>
                  <a:srgbClr val="FF33CC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it-IT" b="1" i="1" cap="all" dirty="0">
              <a:solidFill>
                <a:srgbClr val="FF33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48"/>
          <p:cNvSpPr txBox="1">
            <a:spLocks noChangeArrowheads="1"/>
          </p:cNvSpPr>
          <p:nvPr/>
        </p:nvSpPr>
        <p:spPr bwMode="auto">
          <a:xfrm>
            <a:off x="7993806" y="2302024"/>
            <a:ext cx="8986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Solid</a:t>
            </a:r>
            <a:endParaRPr lang="it-I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CasellaDiTesto 10"/>
          <p:cNvSpPr txBox="1">
            <a:spLocks noChangeArrowheads="1"/>
          </p:cNvSpPr>
          <p:nvPr/>
        </p:nvSpPr>
        <p:spPr bwMode="auto">
          <a:xfrm>
            <a:off x="3433911" y="2446040"/>
            <a:ext cx="41624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Complex geometry, material </a:t>
            </a:r>
            <a:r>
              <a:rPr lang="en-US" sz="1200" b="1" dirty="0" smtClean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behavior, </a:t>
            </a:r>
            <a:r>
              <a:rPr lang="en-US" sz="1200" b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boundaries…</a:t>
            </a:r>
          </a:p>
        </p:txBody>
      </p:sp>
      <p:sp>
        <p:nvSpPr>
          <p:cNvPr id="14" name="CasellaDiTesto 35"/>
          <p:cNvSpPr txBox="1">
            <a:spLocks noChangeArrowheads="1"/>
          </p:cNvSpPr>
          <p:nvPr/>
        </p:nvSpPr>
        <p:spPr bwMode="auto">
          <a:xfrm>
            <a:off x="6169154" y="5067207"/>
            <a:ext cx="215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err="1">
                <a:latin typeface="Calibri" pitchFamily="34" charset="0"/>
              </a:rPr>
              <a:t>Pressure</a:t>
            </a:r>
            <a:r>
              <a:rPr lang="it-IT" sz="1600" b="1" dirty="0">
                <a:latin typeface="Calibri" pitchFamily="34" charset="0"/>
              </a:rPr>
              <a:t> (</a:t>
            </a:r>
            <a:r>
              <a:rPr lang="it-IT" sz="1600" b="1" dirty="0" err="1">
                <a:latin typeface="Calibri" pitchFamily="34" charset="0"/>
              </a:rPr>
              <a:t>GPa</a:t>
            </a:r>
            <a:r>
              <a:rPr lang="it-IT" sz="1600" b="1" dirty="0">
                <a:latin typeface="Calibri" pitchFamily="34" charset="0"/>
              </a:rPr>
              <a:t>)</a:t>
            </a:r>
          </a:p>
        </p:txBody>
      </p:sp>
      <p:sp>
        <p:nvSpPr>
          <p:cNvPr id="15" name="CasellaDiTesto 24"/>
          <p:cNvSpPr txBox="1">
            <a:spLocks noChangeArrowheads="1"/>
          </p:cNvSpPr>
          <p:nvPr/>
        </p:nvSpPr>
        <p:spPr bwMode="auto">
          <a:xfrm>
            <a:off x="3131840" y="4210236"/>
            <a:ext cx="3096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400" b="1" i="1" dirty="0">
                <a:latin typeface="Calibri" pitchFamily="34" charset="0"/>
              </a:rPr>
              <a:t>High </a:t>
            </a:r>
            <a:r>
              <a:rPr lang="it-IT" sz="1400" b="1" i="1" dirty="0" err="1" smtClean="0">
                <a:latin typeface="Calibri" pitchFamily="34" charset="0"/>
              </a:rPr>
              <a:t>pressure</a:t>
            </a:r>
            <a:r>
              <a:rPr lang="it-IT" sz="1400" b="1" i="1" dirty="0" smtClean="0">
                <a:latin typeface="Calibri" pitchFamily="34" charset="0"/>
              </a:rPr>
              <a:t> plasma/</a:t>
            </a:r>
            <a:r>
              <a:rPr lang="it-IT" sz="1400" b="1" i="1" dirty="0" err="1" smtClean="0">
                <a:latin typeface="Calibri" pitchFamily="34" charset="0"/>
              </a:rPr>
              <a:t>liquid</a:t>
            </a:r>
            <a:endParaRPr lang="it-IT" sz="1400" b="1" i="1" dirty="0">
              <a:latin typeface="Calibri" pitchFamily="34" charset="0"/>
            </a:endParaRPr>
          </a:p>
        </p:txBody>
      </p:sp>
      <p:sp>
        <p:nvSpPr>
          <p:cNvPr id="16" name="CasellaDiTesto 24"/>
          <p:cNvSpPr txBox="1"/>
          <p:nvPr/>
        </p:nvSpPr>
        <p:spPr>
          <a:xfrm>
            <a:off x="3995936" y="2987440"/>
            <a:ext cx="14605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Shockwaves</a:t>
            </a:r>
            <a:endParaRPr lang="it-IT" sz="1600" i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CasellaDiTesto 35"/>
          <p:cNvSpPr txBox="1">
            <a:spLocks noChangeArrowheads="1"/>
          </p:cNvSpPr>
          <p:nvPr/>
        </p:nvSpPr>
        <p:spPr bwMode="auto">
          <a:xfrm>
            <a:off x="6077192" y="2713360"/>
            <a:ext cx="2154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b="1" dirty="0" smtClean="0">
                <a:latin typeface="Calibri" pitchFamily="34" charset="0"/>
              </a:rPr>
              <a:t>Density (g/cm</a:t>
            </a:r>
            <a:r>
              <a:rPr lang="it-IT" sz="1600" b="1" baseline="30000" dirty="0" smtClean="0">
                <a:latin typeface="Calibri" pitchFamily="34" charset="0"/>
              </a:rPr>
              <a:t>3</a:t>
            </a:r>
            <a:r>
              <a:rPr lang="it-IT" sz="1600" b="1" dirty="0" smtClean="0">
                <a:latin typeface="Calibri" pitchFamily="34" charset="0"/>
              </a:rPr>
              <a:t>)</a:t>
            </a:r>
            <a:endParaRPr lang="it-IT" sz="1600" b="1" dirty="0">
              <a:latin typeface="Calibri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8630" y="2374032"/>
            <a:ext cx="375758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8275" y="4138408"/>
            <a:ext cx="375995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asellaDiTesto 48"/>
          <p:cNvSpPr txBox="1">
            <a:spLocks noChangeArrowheads="1"/>
          </p:cNvSpPr>
          <p:nvPr/>
        </p:nvSpPr>
        <p:spPr bwMode="auto">
          <a:xfrm>
            <a:off x="7991256" y="2626060"/>
            <a:ext cx="685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i="1" dirty="0" err="1" smtClean="0">
                <a:latin typeface="Calibri" pitchFamily="34" charset="0"/>
                <a:cs typeface="Calibri" pitchFamily="34" charset="0"/>
              </a:rPr>
              <a:t>Liquid</a:t>
            </a:r>
            <a:endParaRPr lang="it-I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sellaDiTesto 48"/>
          <p:cNvSpPr txBox="1">
            <a:spLocks noChangeArrowheads="1"/>
          </p:cNvSpPr>
          <p:nvPr/>
        </p:nvSpPr>
        <p:spPr bwMode="auto">
          <a:xfrm>
            <a:off x="7992380" y="3310136"/>
            <a:ext cx="792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i="1" dirty="0" smtClean="0">
                <a:latin typeface="Calibri" pitchFamily="34" charset="0"/>
                <a:cs typeface="Calibri" pitchFamily="34" charset="0"/>
              </a:rPr>
              <a:t>Plasma</a:t>
            </a:r>
            <a:endParaRPr lang="it-IT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Figura a mano libera 40"/>
          <p:cNvSpPr/>
          <p:nvPr/>
        </p:nvSpPr>
        <p:spPr>
          <a:xfrm>
            <a:off x="2786743" y="3302727"/>
            <a:ext cx="3802743" cy="636210"/>
          </a:xfrm>
          <a:custGeom>
            <a:avLst/>
            <a:gdLst>
              <a:gd name="connsiteX0" fmla="*/ 0 w 3802743"/>
              <a:gd name="connsiteY0" fmla="*/ 636210 h 636210"/>
              <a:gd name="connsiteX1" fmla="*/ 870857 w 3802743"/>
              <a:gd name="connsiteY1" fmla="*/ 84667 h 636210"/>
              <a:gd name="connsiteX2" fmla="*/ 1698171 w 3802743"/>
              <a:gd name="connsiteY2" fmla="*/ 128210 h 636210"/>
              <a:gd name="connsiteX3" fmla="*/ 2786743 w 3802743"/>
              <a:gd name="connsiteY3" fmla="*/ 462039 h 636210"/>
              <a:gd name="connsiteX4" fmla="*/ 3802743 w 3802743"/>
              <a:gd name="connsiteY4" fmla="*/ 636210 h 63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743" h="636210">
                <a:moveTo>
                  <a:pt x="0" y="636210"/>
                </a:moveTo>
                <a:cubicBezTo>
                  <a:pt x="293914" y="402772"/>
                  <a:pt x="587829" y="169334"/>
                  <a:pt x="870857" y="84667"/>
                </a:cubicBezTo>
                <a:cubicBezTo>
                  <a:pt x="1153885" y="0"/>
                  <a:pt x="1378857" y="65315"/>
                  <a:pt x="1698171" y="128210"/>
                </a:cubicBezTo>
                <a:cubicBezTo>
                  <a:pt x="2017485" y="191105"/>
                  <a:pt x="2435981" y="377372"/>
                  <a:pt x="2786743" y="462039"/>
                </a:cubicBezTo>
                <a:cubicBezTo>
                  <a:pt x="3137505" y="546706"/>
                  <a:pt x="3470124" y="591458"/>
                  <a:pt x="3802743" y="636210"/>
                </a:cubicBezTo>
              </a:path>
            </a:pathLst>
          </a:cu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42"/>
          <p:cNvCxnSpPr/>
          <p:nvPr/>
        </p:nvCxnSpPr>
        <p:spPr>
          <a:xfrm rot="5400000" flipH="1" flipV="1">
            <a:off x="3617894" y="3077450"/>
            <a:ext cx="540060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3"/>
          <p:cNvCxnSpPr/>
          <p:nvPr/>
        </p:nvCxnSpPr>
        <p:spPr>
          <a:xfrm>
            <a:off x="899592" y="4080508"/>
            <a:ext cx="7560840" cy="1588"/>
          </a:xfrm>
          <a:prstGeom prst="straightConnector1">
            <a:avLst/>
          </a:prstGeom>
          <a:ln w="104775">
            <a:solidFill>
              <a:srgbClr val="FF33CC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50"/>
          <p:cNvSpPr/>
          <p:nvPr/>
        </p:nvSpPr>
        <p:spPr>
          <a:xfrm>
            <a:off x="3671900" y="4777589"/>
            <a:ext cx="3348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Plasticity at High Strain Rate, Pressure and Temperature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Pentagono 32"/>
          <p:cNvSpPr/>
          <p:nvPr/>
        </p:nvSpPr>
        <p:spPr>
          <a:xfrm>
            <a:off x="431540" y="2194012"/>
            <a:ext cx="2628292" cy="1440160"/>
          </a:xfrm>
          <a:prstGeom prst="homePlate">
            <a:avLst>
              <a:gd name="adj" fmla="val 397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44"/>
          <p:cNvSpPr>
            <a:spLocks noChangeArrowheads="1"/>
          </p:cNvSpPr>
          <p:nvPr/>
        </p:nvSpPr>
        <p:spPr bwMode="auto">
          <a:xfrm>
            <a:off x="575556" y="2230016"/>
            <a:ext cx="722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Physics</a:t>
            </a:r>
            <a:endParaRPr lang="it-IT" sz="1400" b="1" dirty="0">
              <a:solidFill>
                <a:srgbClr val="0070C0"/>
              </a:solidFill>
            </a:endParaRPr>
          </a:p>
        </p:txBody>
      </p:sp>
      <p:sp>
        <p:nvSpPr>
          <p:cNvPr id="31" name="Rettangolo 46"/>
          <p:cNvSpPr>
            <a:spLocks noChangeArrowheads="1"/>
          </p:cNvSpPr>
          <p:nvPr/>
        </p:nvSpPr>
        <p:spPr bwMode="auto">
          <a:xfrm>
            <a:off x="575556" y="3013393"/>
            <a:ext cx="2500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Structural/mechanical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rPr>
              <a:t>engineering</a:t>
            </a:r>
            <a:endParaRPr lang="it-IT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ttangolo 45"/>
          <p:cNvSpPr>
            <a:spLocks noChangeArrowheads="1"/>
          </p:cNvSpPr>
          <p:nvPr/>
        </p:nvSpPr>
        <p:spPr bwMode="auto">
          <a:xfrm>
            <a:off x="575556" y="2482044"/>
            <a:ext cx="19082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Thermodynamics hydrodynamics</a:t>
            </a:r>
            <a:endParaRPr lang="it-IT" sz="1400" b="1" dirty="0">
              <a:solidFill>
                <a:srgbClr val="FF0000"/>
              </a:solidFill>
            </a:endParaRPr>
          </a:p>
        </p:txBody>
      </p:sp>
      <p:sp>
        <p:nvSpPr>
          <p:cNvPr id="33" name="Figura a mano libera 51"/>
          <p:cNvSpPr/>
          <p:nvPr/>
        </p:nvSpPr>
        <p:spPr>
          <a:xfrm flipV="1">
            <a:off x="2786088" y="4188520"/>
            <a:ext cx="3802743" cy="636210"/>
          </a:xfrm>
          <a:custGeom>
            <a:avLst/>
            <a:gdLst>
              <a:gd name="connsiteX0" fmla="*/ 0 w 3802743"/>
              <a:gd name="connsiteY0" fmla="*/ 636210 h 636210"/>
              <a:gd name="connsiteX1" fmla="*/ 870857 w 3802743"/>
              <a:gd name="connsiteY1" fmla="*/ 84667 h 636210"/>
              <a:gd name="connsiteX2" fmla="*/ 1698171 w 3802743"/>
              <a:gd name="connsiteY2" fmla="*/ 128210 h 636210"/>
              <a:gd name="connsiteX3" fmla="*/ 2786743 w 3802743"/>
              <a:gd name="connsiteY3" fmla="*/ 462039 h 636210"/>
              <a:gd name="connsiteX4" fmla="*/ 3802743 w 3802743"/>
              <a:gd name="connsiteY4" fmla="*/ 636210 h 63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2743" h="636210">
                <a:moveTo>
                  <a:pt x="0" y="636210"/>
                </a:moveTo>
                <a:cubicBezTo>
                  <a:pt x="293914" y="402772"/>
                  <a:pt x="587829" y="169334"/>
                  <a:pt x="870857" y="84667"/>
                </a:cubicBezTo>
                <a:cubicBezTo>
                  <a:pt x="1153885" y="0"/>
                  <a:pt x="1378857" y="65315"/>
                  <a:pt x="1698171" y="128210"/>
                </a:cubicBezTo>
                <a:cubicBezTo>
                  <a:pt x="2017485" y="191105"/>
                  <a:pt x="2435981" y="377372"/>
                  <a:pt x="2786743" y="462039"/>
                </a:cubicBezTo>
                <a:cubicBezTo>
                  <a:pt x="3137505" y="546706"/>
                  <a:pt x="3470124" y="591458"/>
                  <a:pt x="3802743" y="636210"/>
                </a:cubicBezTo>
              </a:path>
            </a:pathLst>
          </a:cu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1 52"/>
          <p:cNvCxnSpPr/>
          <p:nvPr/>
        </p:nvCxnSpPr>
        <p:spPr>
          <a:xfrm rot="5400000">
            <a:off x="2516058" y="2968098"/>
            <a:ext cx="612068" cy="50405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54"/>
          <p:cNvCxnSpPr/>
          <p:nvPr/>
        </p:nvCxnSpPr>
        <p:spPr>
          <a:xfrm rot="16200000" flipV="1">
            <a:off x="2552062" y="2392034"/>
            <a:ext cx="576064" cy="468052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636612" y="1974675"/>
            <a:ext cx="2135188" cy="1881187"/>
            <a:chOff x="755576" y="1232756"/>
            <a:chExt cx="2247900" cy="1980220"/>
          </a:xfrm>
        </p:grpSpPr>
        <p:pic>
          <p:nvPicPr>
            <p:cNvPr id="110621" name="Picture 2" descr="http://www.s-cool.co.uk/a-level/assets/learn_its/alevel/physics/stress-and-strain/definitions-of-stress-strain-and-young-s-modulus/image1.jpg"/>
            <p:cNvPicPr>
              <a:picLocks noChangeAspect="1" noChangeArrowheads="1"/>
            </p:cNvPicPr>
            <p:nvPr/>
          </p:nvPicPr>
          <p:blipFill>
            <a:blip r:embed="rId3" cstate="print"/>
            <a:srcRect l="2199"/>
            <a:stretch>
              <a:fillRect/>
            </a:stretch>
          </p:blipFill>
          <p:spPr bwMode="auto">
            <a:xfrm>
              <a:off x="805011" y="1232756"/>
              <a:ext cx="2198465" cy="183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Arc 14"/>
            <p:cNvSpPr/>
            <p:nvPr/>
          </p:nvSpPr>
          <p:spPr>
            <a:xfrm>
              <a:off x="755576" y="2312269"/>
              <a:ext cx="1094703" cy="900707"/>
            </a:xfrm>
            <a:prstGeom prst="arc">
              <a:avLst>
                <a:gd name="adj1" fmla="val 19287935"/>
                <a:gd name="adj2" fmla="val 0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0623" name="TextBox 15"/>
            <p:cNvSpPr txBox="1">
              <a:spLocks noChangeArrowheads="1"/>
            </p:cNvSpPr>
            <p:nvPr/>
          </p:nvSpPr>
          <p:spPr bwMode="auto">
            <a:xfrm>
              <a:off x="1835696" y="2240868"/>
              <a:ext cx="720080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900" b="1" dirty="0">
                  <a:solidFill>
                    <a:srgbClr val="002060"/>
                  </a:solidFill>
                </a:rPr>
                <a:t>Young’s modulus E</a:t>
              </a:r>
              <a:endParaRPr lang="en-GB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10606" name="CasellaDiTesto 15"/>
          <p:cNvSpPr txBox="1">
            <a:spLocks noChangeArrowheads="1"/>
          </p:cNvSpPr>
          <p:nvPr/>
        </p:nvSpPr>
        <p:spPr bwMode="auto">
          <a:xfrm>
            <a:off x="648000" y="792000"/>
            <a:ext cx="28114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</a:bodyPr>
          <a:lstStyle/>
          <a:p>
            <a:r>
              <a:rPr lang="it-IT" sz="2400" b="1" dirty="0">
                <a:solidFill>
                  <a:srgbClr val="0066CC"/>
                </a:solidFill>
                <a:latin typeface="Calibri" pitchFamily="34" charset="0"/>
              </a:rPr>
              <a:t>Standard FEM Codes</a:t>
            </a:r>
          </a:p>
        </p:txBody>
      </p:sp>
      <p:sp>
        <p:nvSpPr>
          <p:cNvPr id="110607" name="CasellaDiTesto 15"/>
          <p:cNvSpPr txBox="1">
            <a:spLocks noChangeArrowheads="1"/>
          </p:cNvSpPr>
          <p:nvPr/>
        </p:nvSpPr>
        <p:spPr bwMode="auto">
          <a:xfrm>
            <a:off x="4680000" y="792000"/>
            <a:ext cx="1692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0">
            <a:spAutoFit/>
          </a:bodyPr>
          <a:lstStyle/>
          <a:p>
            <a:r>
              <a:rPr lang="it-IT" sz="2400" b="1" dirty="0">
                <a:solidFill>
                  <a:srgbClr val="0066CC"/>
                </a:solidFill>
                <a:latin typeface="Calibri" pitchFamily="34" charset="0"/>
              </a:rPr>
              <a:t>Hydrocodes</a:t>
            </a:r>
          </a:p>
        </p:txBody>
      </p:sp>
      <p:sp>
        <p:nvSpPr>
          <p:cNvPr id="110608" name="CasellaDiTesto 15"/>
          <p:cNvSpPr txBox="1">
            <a:spLocks noChangeArrowheads="1"/>
          </p:cNvSpPr>
          <p:nvPr/>
        </p:nvSpPr>
        <p:spPr bwMode="auto">
          <a:xfrm>
            <a:off x="2807804" y="2340000"/>
            <a:ext cx="147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6600"/>
                </a:solidFill>
                <a:latin typeface="Calibri" pitchFamily="34" charset="0"/>
              </a:rPr>
              <a:t>Replaced by</a:t>
            </a:r>
          </a:p>
        </p:txBody>
      </p:sp>
      <p:sp>
        <p:nvSpPr>
          <p:cNvPr id="110610" name="Rettangolo 26"/>
          <p:cNvSpPr>
            <a:spLocks noChangeArrowheads="1"/>
          </p:cNvSpPr>
          <p:nvPr/>
        </p:nvSpPr>
        <p:spPr bwMode="auto">
          <a:xfrm>
            <a:off x="648000" y="1260553"/>
            <a:ext cx="2771775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Linear Elastic Behaviour</a:t>
            </a:r>
          </a:p>
        </p:txBody>
      </p:sp>
      <p:sp>
        <p:nvSpPr>
          <p:cNvPr id="110611" name="Rettangolo 26"/>
          <p:cNvSpPr>
            <a:spLocks noChangeArrowheads="1"/>
          </p:cNvSpPr>
          <p:nvPr/>
        </p:nvSpPr>
        <p:spPr bwMode="auto">
          <a:xfrm>
            <a:off x="4680000" y="1224549"/>
            <a:ext cx="3743325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b="1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Complex Equations of State (EOS)</a:t>
            </a:r>
          </a:p>
        </p:txBody>
      </p:sp>
      <p:sp>
        <p:nvSpPr>
          <p:cNvPr id="110612" name="Rettangolo 26"/>
          <p:cNvSpPr>
            <a:spLocks noChangeArrowheads="1"/>
          </p:cNvSpPr>
          <p:nvPr/>
        </p:nvSpPr>
        <p:spPr bwMode="auto">
          <a:xfrm>
            <a:off x="6985000" y="2097088"/>
            <a:ext cx="30226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Mie-</a:t>
            </a:r>
            <a:r>
              <a:rPr lang="en-GB" sz="1400" dirty="0" err="1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Gruneisen</a:t>
            </a:r>
            <a:endParaRPr lang="en-GB" sz="14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Tabular EOS (SESAME)</a:t>
            </a: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 err="1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Tillotson</a:t>
            </a:r>
            <a:endParaRPr lang="en-GB" sz="14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....</a:t>
            </a:r>
          </a:p>
        </p:txBody>
      </p:sp>
      <p:sp>
        <p:nvSpPr>
          <p:cNvPr id="110615" name="CasellaDiTesto 15"/>
          <p:cNvSpPr txBox="1">
            <a:spLocks noChangeArrowheads="1"/>
          </p:cNvSpPr>
          <p:nvPr/>
        </p:nvSpPr>
        <p:spPr bwMode="auto">
          <a:xfrm>
            <a:off x="2879725" y="4320000"/>
            <a:ext cx="147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FF6600"/>
                </a:solidFill>
                <a:latin typeface="Calibri" pitchFamily="34" charset="0"/>
              </a:rPr>
              <a:t>Replaced by</a:t>
            </a:r>
          </a:p>
        </p:txBody>
      </p:sp>
      <p:sp>
        <p:nvSpPr>
          <p:cNvPr id="110616" name="Rettangolo 26"/>
          <p:cNvSpPr>
            <a:spLocks noChangeArrowheads="1"/>
          </p:cNvSpPr>
          <p:nvPr/>
        </p:nvSpPr>
        <p:spPr bwMode="auto">
          <a:xfrm>
            <a:off x="647700" y="3811240"/>
            <a:ext cx="3024200" cy="29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361950" indent="-361950" eaLnBrk="0" hangingPunct="0">
              <a:lnSpc>
                <a:spcPts val="16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Static Yield Strength</a:t>
            </a:r>
            <a:endParaRPr lang="en-GB" sz="16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10617" name="Rettangolo 26"/>
          <p:cNvSpPr>
            <a:spLocks noChangeArrowheads="1"/>
          </p:cNvSpPr>
          <p:nvPr/>
        </p:nvSpPr>
        <p:spPr bwMode="auto">
          <a:xfrm>
            <a:off x="4680000" y="3772769"/>
            <a:ext cx="3348384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Multi-parameter Strength Models</a:t>
            </a:r>
            <a:endParaRPr lang="en-GB" sz="1600" b="1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110604" name="Object 12"/>
          <p:cNvGraphicFramePr>
            <a:graphicFrameLocks noChangeAspect="1"/>
          </p:cNvGraphicFramePr>
          <p:nvPr/>
        </p:nvGraphicFramePr>
        <p:xfrm>
          <a:off x="4968000" y="4320000"/>
          <a:ext cx="17018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2" name="Equation" r:id="rId4" imgW="1079280" imgH="241200" progId="Equation.3">
                  <p:embed/>
                </p:oleObj>
              </mc:Choice>
              <mc:Fallback>
                <p:oleObj name="Equation" r:id="rId4" imgW="107928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000" y="4320000"/>
                        <a:ext cx="17018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Modelling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619" name="CasellaDiTesto 20"/>
          <p:cNvSpPr txBox="1">
            <a:spLocks noChangeArrowheads="1"/>
          </p:cNvSpPr>
          <p:nvPr/>
        </p:nvSpPr>
        <p:spPr bwMode="auto">
          <a:xfrm>
            <a:off x="1800225" y="17780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</a:rPr>
              <a:t>Constitutive </a:t>
            </a:r>
            <a:r>
              <a:rPr lang="it-IT" sz="2000" dirty="0" smtClean="0">
                <a:solidFill>
                  <a:schemeClr val="bg1"/>
                </a:solidFill>
              </a:rPr>
              <a:t>Models: Standard Codes vs. Hydrocodes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10620" name="Rettangolo 26"/>
          <p:cNvSpPr>
            <a:spLocks noChangeArrowheads="1"/>
          </p:cNvSpPr>
          <p:nvPr/>
        </p:nvSpPr>
        <p:spPr bwMode="auto">
          <a:xfrm>
            <a:off x="6984000" y="4077072"/>
            <a:ext cx="190821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Johnson-Cook</a:t>
            </a: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Steinberg-</a:t>
            </a:r>
            <a:r>
              <a:rPr lang="en-GB" sz="1400" dirty="0" err="1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Guinan</a:t>
            </a:r>
            <a:endParaRPr lang="en-GB" sz="14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Johnson-</a:t>
            </a:r>
            <a:r>
              <a:rPr lang="en-GB" sz="1400" dirty="0" err="1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Holmquist</a:t>
            </a:r>
            <a:endParaRPr lang="en-GB" sz="1400" dirty="0">
              <a:solidFill>
                <a:srgbClr val="003399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266700" indent="-266700" eaLnBrk="0" hangingPunct="0">
              <a:lnSpc>
                <a:spcPts val="1600"/>
              </a:lnSpc>
              <a:buFont typeface="Wingdings" pitchFamily="2" charset="2"/>
              <a:buChar char="ü"/>
              <a:tabLst>
                <a:tab pos="266700" algn="l"/>
              </a:tabLst>
            </a:pPr>
            <a:r>
              <a:rPr lang="en-GB" sz="1400" dirty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....</a:t>
            </a:r>
          </a:p>
        </p:txBody>
      </p:sp>
      <p:pic>
        <p:nvPicPr>
          <p:cNvPr id="134149" name="Picture 5" descr="http://1.bp.blogspot.com/_yQmQ1ZvYAok/THPN4HbbicI/AAAAAAAAB5A/bAfuNqzhAwo/s1600/Pb-EOS.png"/>
          <p:cNvPicPr>
            <a:picLocks noChangeAspect="1" noChangeArrowheads="1"/>
          </p:cNvPicPr>
          <p:nvPr/>
        </p:nvPicPr>
        <p:blipFill>
          <a:blip r:embed="rId6" cstate="print"/>
          <a:srcRect l="1422" t="1831"/>
          <a:stretch>
            <a:fillRect/>
          </a:stretch>
        </p:blipFill>
        <p:spPr bwMode="auto">
          <a:xfrm>
            <a:off x="4571979" y="1656000"/>
            <a:ext cx="2494176" cy="1929098"/>
          </a:xfrm>
          <a:prstGeom prst="rect">
            <a:avLst/>
          </a:prstGeom>
          <a:noFill/>
        </p:spPr>
      </p:pic>
      <p:graphicFrame>
        <p:nvGraphicFramePr>
          <p:cNvPr id="134148" name="Object 6"/>
          <p:cNvGraphicFramePr>
            <a:graphicFrameLocks noChangeAspect="1"/>
          </p:cNvGraphicFramePr>
          <p:nvPr/>
        </p:nvGraphicFramePr>
        <p:xfrm>
          <a:off x="919163" y="1619250"/>
          <a:ext cx="206375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3" name="Equation" r:id="rId7" imgW="1307880" imgH="393480" progId="Equation.3">
                  <p:embed/>
                </p:oleObj>
              </mc:Choice>
              <mc:Fallback>
                <p:oleObj name="Equation" r:id="rId7" imgW="13078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163" y="1619250"/>
                        <a:ext cx="2063750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1080000" y="4320000"/>
          <a:ext cx="10017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4" name="Equation" r:id="rId9" imgW="634680" imgH="241200" progId="Equation.3">
                  <p:embed/>
                </p:oleObj>
              </mc:Choice>
              <mc:Fallback>
                <p:oleObj name="Equation" r:id="rId9" imgW="63468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00" y="4320000"/>
                        <a:ext cx="1001712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asellaDiTesto 15"/>
          <p:cNvSpPr txBox="1">
            <a:spLocks noChangeArrowheads="1"/>
          </p:cNvSpPr>
          <p:nvPr/>
        </p:nvSpPr>
        <p:spPr bwMode="auto">
          <a:xfrm>
            <a:off x="2880000" y="5580000"/>
            <a:ext cx="1473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Replaced by</a:t>
            </a:r>
            <a:endParaRPr lang="it-IT" sz="2000" b="1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ttangolo 26"/>
          <p:cNvSpPr/>
          <p:nvPr/>
        </p:nvSpPr>
        <p:spPr>
          <a:xfrm>
            <a:off x="648000" y="5139793"/>
            <a:ext cx="2628292" cy="3744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Static Failure Strength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4680000" y="5139793"/>
            <a:ext cx="3492388" cy="37446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361950" indent="-361950" eaLnBrk="0" hangingPunct="0">
              <a:lnSpc>
                <a:spcPts val="2200"/>
              </a:lnSpc>
            </a:pPr>
            <a:r>
              <a:rPr lang="en-GB" sz="1600" b="1" dirty="0" smtClean="0">
                <a:solidFill>
                  <a:srgbClr val="003399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Dynamic Failure Models</a:t>
            </a:r>
          </a:p>
        </p:txBody>
      </p:sp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4968000" y="5580000"/>
          <a:ext cx="34845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5" name="Equation" r:id="rId11" imgW="2209680" imgH="228600" progId="Equation.3">
                  <p:embed/>
                </p:oleObj>
              </mc:Choice>
              <mc:Fallback>
                <p:oleObj name="Equation" r:id="rId11" imgW="220968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000" y="5580000"/>
                        <a:ext cx="348456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/>
        </p:nvGraphicFramePr>
        <p:xfrm>
          <a:off x="1080000" y="5580000"/>
          <a:ext cx="9017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6" name="Equation" r:id="rId13" imgW="571320" imgH="228600" progId="Equation.3">
                  <p:embed/>
                </p:oleObj>
              </mc:Choice>
              <mc:Fallback>
                <p:oleObj name="Equation" r:id="rId13" imgW="57132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000" y="5580000"/>
                        <a:ext cx="901700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5" name="Object 6"/>
          <p:cNvGraphicFramePr>
            <a:graphicFrameLocks noChangeAspect="1"/>
          </p:cNvGraphicFramePr>
          <p:nvPr/>
        </p:nvGraphicFramePr>
        <p:xfrm>
          <a:off x="6984000" y="1620000"/>
          <a:ext cx="15017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7" name="Equation" r:id="rId15" imgW="952200" imgH="215640" progId="Equation.3">
                  <p:embed/>
                </p:oleObj>
              </mc:Choice>
              <mc:Fallback>
                <p:oleObj name="Equation" r:id="rId15" imgW="952200" imgH="2156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4000" y="1620000"/>
                        <a:ext cx="1501775" cy="34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0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8" grpId="0"/>
      <p:bldP spid="110610" grpId="0"/>
      <p:bldP spid="110611" grpId="0"/>
      <p:bldP spid="110612" grpId="0"/>
      <p:bldP spid="110615" grpId="0"/>
      <p:bldP spid="110616" grpId="0"/>
      <p:bldP spid="110617" grpId="0"/>
      <p:bldP spid="110620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215900" y="5984875"/>
            <a:ext cx="8696325" cy="633413"/>
          </a:xfrm>
          <a:prstGeom prst="rect">
            <a:avLst/>
          </a:prstGeom>
        </p:spPr>
        <p:txBody>
          <a:bodyPr anchor="ctr"/>
          <a:lstStyle/>
          <a:p>
            <a:pPr algn="r" eaLnBrk="0" hangingPunct="0">
              <a:defRPr/>
            </a:pPr>
            <a:r>
              <a:rPr lang="it-IT" sz="32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Modelling</a:t>
            </a:r>
            <a:endParaRPr lang="it-IT" sz="3200" b="1" i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0619" name="CasellaDiTesto 20"/>
          <p:cNvSpPr txBox="1">
            <a:spLocks noChangeArrowheads="1"/>
          </p:cNvSpPr>
          <p:nvPr/>
        </p:nvSpPr>
        <p:spPr bwMode="auto">
          <a:xfrm>
            <a:off x="1800225" y="177800"/>
            <a:ext cx="7343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</a:rPr>
              <a:t>Constitutive </a:t>
            </a:r>
            <a:r>
              <a:rPr lang="it-IT" sz="2000" dirty="0" smtClean="0">
                <a:solidFill>
                  <a:schemeClr val="bg1"/>
                </a:solidFill>
              </a:rPr>
              <a:t>Models: Standard Codes vs. Hydrocodes</a:t>
            </a:r>
            <a:endParaRPr lang="it-IT" sz="2000" dirty="0">
              <a:solidFill>
                <a:schemeClr val="bg1"/>
              </a:solidFill>
            </a:endParaRPr>
          </a:p>
        </p:txBody>
      </p:sp>
      <p:graphicFrame>
        <p:nvGraphicFramePr>
          <p:cNvPr id="48" name="Object 20"/>
          <p:cNvGraphicFramePr>
            <a:graphicFrameLocks noChangeAspect="1"/>
          </p:cNvGraphicFramePr>
          <p:nvPr/>
        </p:nvGraphicFramePr>
        <p:xfrm>
          <a:off x="991791" y="5132248"/>
          <a:ext cx="2251075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8" name="Equazione" r:id="rId3" imgW="1054080" imgH="228600" progId="Equation.3">
                  <p:embed/>
                </p:oleObj>
              </mc:Choice>
              <mc:Fallback>
                <p:oleObj name="Equazione" r:id="rId3" imgW="1054080" imgH="2286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791" y="5132248"/>
                        <a:ext cx="2251075" cy="487363"/>
                      </a:xfrm>
                      <a:prstGeom prst="rect">
                        <a:avLst/>
                      </a:prstGeom>
                      <a:solidFill>
                        <a:srgbClr val="0066FF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CasellaDiTesto 23"/>
          <p:cNvSpPr txBox="1">
            <a:spLocks noChangeArrowheads="1"/>
          </p:cNvSpPr>
          <p:nvPr/>
        </p:nvSpPr>
        <p:spPr bwMode="auto">
          <a:xfrm>
            <a:off x="3116027" y="4898876"/>
            <a:ext cx="1800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Johnson–Cook</a:t>
            </a:r>
          </a:p>
          <a:p>
            <a:pPr algn="r"/>
            <a:r>
              <a:rPr lang="en-US" sz="1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Steinberg–Lund</a:t>
            </a:r>
          </a:p>
          <a:p>
            <a:pPr algn="r"/>
            <a:r>
              <a:rPr lang="en-US" sz="1400" dirty="0" err="1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Zerilli</a:t>
            </a:r>
            <a:r>
              <a:rPr lang="en-US" sz="1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–Armstrong</a:t>
            </a:r>
          </a:p>
        </p:txBody>
      </p:sp>
      <p:pic>
        <p:nvPicPr>
          <p:cNvPr id="50" name="Immagine 14" descr="vm_18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33" t="11850" r="4248" b="18412"/>
          <a:stretch>
            <a:fillRect/>
          </a:stretch>
        </p:blipFill>
        <p:spPr>
          <a:xfrm>
            <a:off x="983892" y="2990664"/>
            <a:ext cx="3024336" cy="1908212"/>
          </a:xfrm>
          <a:prstGeom prst="rect">
            <a:avLst/>
          </a:prstGeom>
        </p:spPr>
      </p:pic>
      <p:sp>
        <p:nvSpPr>
          <p:cNvPr id="51" name="CasellaDiTesto 16"/>
          <p:cNvSpPr txBox="1"/>
          <p:nvPr/>
        </p:nvSpPr>
        <p:spPr>
          <a:xfrm>
            <a:off x="1279823" y="4574840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Von Mises stress (MPa)</a:t>
            </a:r>
            <a:endParaRPr lang="en-US" sz="140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5887" y="2054560"/>
            <a:ext cx="37766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CasellaDiTesto 20"/>
          <p:cNvSpPr txBox="1">
            <a:spLocks noChangeArrowheads="1"/>
          </p:cNvSpPr>
          <p:nvPr/>
        </p:nvSpPr>
        <p:spPr bwMode="auto">
          <a:xfrm>
            <a:off x="5870159" y="2684629"/>
            <a:ext cx="24842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Grüneisen</a:t>
            </a:r>
            <a:endParaRPr lang="en-US" sz="14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Polynomial</a:t>
            </a:r>
          </a:p>
          <a:p>
            <a:r>
              <a:rPr lang="en-US" sz="14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Tillotson</a:t>
            </a: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Puff, GRAY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Tabular (SESAME, EOSPRO…)</a:t>
            </a:r>
            <a:endParaRPr lang="en-US" sz="14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CasellaDiTesto 21"/>
          <p:cNvSpPr txBox="1">
            <a:spLocks noChangeArrowheads="1"/>
          </p:cNvSpPr>
          <p:nvPr/>
        </p:nvSpPr>
        <p:spPr bwMode="auto">
          <a:xfrm>
            <a:off x="6968455" y="2558616"/>
            <a:ext cx="1836204" cy="461665"/>
          </a:xfrm>
          <a:prstGeom prst="rect">
            <a:avLst/>
          </a:prstGeom>
          <a:solidFill>
            <a:srgbClr val="C000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p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= 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f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2400" i="1" dirty="0" err="1" smtClean="0">
                <a:latin typeface="Symbol" pitchFamily="18" charset="2"/>
                <a:cs typeface="Calibri" pitchFamily="34" charset="0"/>
              </a:rPr>
              <a:t>r</a:t>
            </a:r>
            <a:r>
              <a:rPr lang="en-US" sz="2400" i="1" dirty="0" err="1" smtClean="0">
                <a:latin typeface="Calibri" pitchFamily="34" charset="0"/>
                <a:cs typeface="Calibri" pitchFamily="34" charset="0"/>
              </a:rPr>
              <a:t>,E,T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…)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5" name="Immagine 23" descr="pressure_18.png"/>
          <p:cNvPicPr>
            <a:picLocks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72" t="12942" r="4860" b="19490"/>
          <a:stretch>
            <a:fillRect/>
          </a:stretch>
        </p:blipFill>
        <p:spPr>
          <a:xfrm>
            <a:off x="5600297" y="3674740"/>
            <a:ext cx="3024000" cy="1908000"/>
          </a:xfrm>
          <a:prstGeom prst="rect">
            <a:avLst/>
          </a:prstGeom>
        </p:spPr>
      </p:pic>
      <p:sp>
        <p:nvSpPr>
          <p:cNvPr id="56" name="CasellaDiTesto 24"/>
          <p:cNvSpPr txBox="1"/>
          <p:nvPr/>
        </p:nvSpPr>
        <p:spPr>
          <a:xfrm>
            <a:off x="6860443" y="374674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Pressure (GPa)</a:t>
            </a:r>
            <a:endParaRPr lang="en-US" sz="140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ttangolo 25"/>
          <p:cNvSpPr/>
          <p:nvPr/>
        </p:nvSpPr>
        <p:spPr>
          <a:xfrm>
            <a:off x="1855887" y="2054560"/>
            <a:ext cx="3744416" cy="684076"/>
          </a:xfrm>
          <a:prstGeom prst="rect">
            <a:avLst/>
          </a:prstGeom>
          <a:noFill/>
          <a:ln w="3492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ttangolo 26"/>
          <p:cNvSpPr/>
          <p:nvPr/>
        </p:nvSpPr>
        <p:spPr>
          <a:xfrm>
            <a:off x="4916227" y="1910544"/>
            <a:ext cx="648072" cy="936104"/>
          </a:xfrm>
          <a:prstGeom prst="rect">
            <a:avLst/>
          </a:prstGeom>
          <a:noFill/>
          <a:ln w="349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e 27"/>
          <p:cNvSpPr>
            <a:spLocks noChangeAspect="1"/>
          </p:cNvSpPr>
          <p:nvPr/>
        </p:nvSpPr>
        <p:spPr>
          <a:xfrm>
            <a:off x="3152099" y="2090632"/>
            <a:ext cx="612000" cy="612000"/>
          </a:xfrm>
          <a:prstGeom prst="ellipse">
            <a:avLst/>
          </a:prstGeom>
          <a:noFill/>
          <a:ln w="3492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14"/>
          <p:cNvSpPr>
            <a:spLocks noChangeArrowheads="1"/>
          </p:cNvSpPr>
          <p:nvPr/>
        </p:nvSpPr>
        <p:spPr bwMode="auto">
          <a:xfrm>
            <a:off x="537021" y="1253180"/>
            <a:ext cx="83756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lvl="1" algn="ctr" eaLnBrk="0" hangingPunct="0"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Stress tensor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 =  </a:t>
            </a:r>
            <a:r>
              <a:rPr lang="en-US" sz="2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hydrostatic tensor 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n-US" sz="2000" b="1" dirty="0" err="1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deviatoric</a:t>
            </a:r>
            <a:r>
              <a:rPr lang="en-US" sz="2000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tensor</a:t>
            </a:r>
            <a:endParaRPr lang="en-US" sz="2000" b="1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2" name="Rectangle 14"/>
          <p:cNvSpPr>
            <a:spLocks noChangeArrowheads="1"/>
          </p:cNvSpPr>
          <p:nvPr/>
        </p:nvSpPr>
        <p:spPr bwMode="auto">
          <a:xfrm>
            <a:off x="3008015" y="1499982"/>
            <a:ext cx="30243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1" algn="ctr" eaLnBrk="0" hangingPunct="0">
              <a:defRPr/>
            </a:pPr>
            <a:r>
              <a:rPr lang="en-US" sz="160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(change in volume)</a:t>
            </a:r>
            <a:endParaRPr lang="en-US" sz="160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00303" y="1499982"/>
            <a:ext cx="20522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lvl="1" algn="ctr" eaLnBrk="0" hangingPunct="0">
              <a:defRPr/>
            </a:pPr>
            <a:r>
              <a:rPr lang="en-US" sz="160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(change in shape)</a:t>
            </a:r>
            <a:endParaRPr lang="en-US" sz="160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4" name="Rettangolo 19"/>
          <p:cNvSpPr/>
          <p:nvPr/>
        </p:nvSpPr>
        <p:spPr>
          <a:xfrm>
            <a:off x="2696858" y="1910544"/>
            <a:ext cx="1908212" cy="936104"/>
          </a:xfrm>
          <a:prstGeom prst="rect">
            <a:avLst/>
          </a:prstGeom>
          <a:noFill/>
          <a:ln w="34925"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17341</TotalTime>
  <Words>3249</Words>
  <Application>Microsoft Office PowerPoint</Application>
  <PresentationFormat>On-screen Show (4:3)</PresentationFormat>
  <Paragraphs>575</Paragraphs>
  <Slides>38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Struttura predefinita</vt:lpstr>
      <vt:lpstr>Equation</vt:lpstr>
      <vt:lpstr>Equazione</vt:lpstr>
      <vt:lpstr>Vergelijking</vt:lpstr>
      <vt:lpstr>Advanced Numerical Methods for Simulation of Shock-waves Induced by High Energy Particle Beams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Politecnico di Torino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4th_HPTW</dc:title>
  <dc:creator>A. Dallocchio</dc:creator>
  <cp:lastModifiedBy>Kirk T McDonald</cp:lastModifiedBy>
  <cp:revision>1843</cp:revision>
  <dcterms:created xsi:type="dcterms:W3CDTF">2005-10-19T15:35:10Z</dcterms:created>
  <dcterms:modified xsi:type="dcterms:W3CDTF">2011-05-09T22:11:51Z</dcterms:modified>
</cp:coreProperties>
</file>