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85" d="100"/>
          <a:sy n="85" d="100"/>
        </p:scale>
        <p:origin x="-398" y="-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F850-B908-3B45-8895-4A2782C1AD5D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EE4C-3EEF-8B44-B8C0-E55EF98AF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F850-B908-3B45-8895-4A2782C1AD5D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EE4C-3EEF-8B44-B8C0-E55EF98AF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F850-B908-3B45-8895-4A2782C1AD5D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EE4C-3EEF-8B44-B8C0-E55EF98AF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F850-B908-3B45-8895-4A2782C1AD5D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EE4C-3EEF-8B44-B8C0-E55EF98AF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F850-B908-3B45-8895-4A2782C1AD5D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EE4C-3EEF-8B44-B8C0-E55EF98AF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F850-B908-3B45-8895-4A2782C1AD5D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EE4C-3EEF-8B44-B8C0-E55EF98AF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F850-B908-3B45-8895-4A2782C1AD5D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EE4C-3EEF-8B44-B8C0-E55EF98AF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F850-B908-3B45-8895-4A2782C1AD5D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EE4C-3EEF-8B44-B8C0-E55EF98AF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F850-B908-3B45-8895-4A2782C1AD5D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EE4C-3EEF-8B44-B8C0-E55EF98AF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F850-B908-3B45-8895-4A2782C1AD5D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EE4C-3EEF-8B44-B8C0-E55EF98AF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F850-B908-3B45-8895-4A2782C1AD5D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EE4C-3EEF-8B44-B8C0-E55EF98AF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BF850-B908-3B45-8895-4A2782C1AD5D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0EE4C-3EEF-8B44-B8C0-E55EF98AF7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Comparisons of </a:t>
            </a:r>
            <a:r>
              <a:rPr lang="en-US" smtClean="0">
                <a:solidFill>
                  <a:srgbClr val="0000FF"/>
                </a:solidFill>
              </a:rPr>
              <a:t>Meson </a:t>
            </a:r>
            <a:r>
              <a:rPr lang="en-US" smtClean="0">
                <a:solidFill>
                  <a:srgbClr val="0000FF"/>
                </a:solidFill>
              </a:rPr>
              <a:t>Production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X. Ding</a:t>
            </a:r>
          </a:p>
          <a:p>
            <a:r>
              <a:rPr lang="en-US" dirty="0" smtClean="0"/>
              <a:t>Target Studies, March 20,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Reference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11" dirty="0" err="1" smtClean="0"/>
              <a:t>N.V.Mokhov</a:t>
            </a:r>
            <a:r>
              <a:rPr lang="en-US" sz="3111" dirty="0" smtClean="0"/>
              <a:t>, NIMA 472 (2001) 546-551</a:t>
            </a:r>
            <a:endParaRPr lang="en-US" sz="3111" dirty="0"/>
          </a:p>
        </p:txBody>
      </p:sp>
      <p:pic>
        <p:nvPicPr>
          <p:cNvPr id="4" name="Content Placeholder 3" descr="Mokhov_NIMA_472_2001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40909" r="11765" b="31818"/>
              <a:stretch>
                <a:fillRect/>
              </a:stretch>
            </p:blipFill>
          </mc:Choice>
          <mc:Fallback>
            <p:blipFill>
              <a:blip r:embed="rId3"/>
              <a:srcRect t="40909" r="11765" b="31818"/>
              <a:stretch>
                <a:fillRect/>
              </a:stretch>
            </p:blipFill>
          </mc:Fallback>
        </mc:AlternateContent>
        <p:spPr>
          <a:xfrm>
            <a:off x="-228570" y="1676400"/>
            <a:ext cx="8915370" cy="3566195"/>
          </a:xfrm>
        </p:spPr>
      </p:pic>
      <p:sp>
        <p:nvSpPr>
          <p:cNvPr id="5" name="TextBox 4"/>
          <p:cNvSpPr txBox="1"/>
          <p:nvPr/>
        </p:nvSpPr>
        <p:spPr>
          <a:xfrm>
            <a:off x="1371600" y="5242595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Target radius: 5mm, beam angle: 50 </a:t>
            </a:r>
            <a:r>
              <a:rPr lang="en-US" dirty="0" err="1" smtClean="0"/>
              <a:t>mrad</a:t>
            </a:r>
            <a:r>
              <a:rPr lang="en-US" dirty="0" smtClean="0"/>
              <a:t> (?)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Comparison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Content Placeholder 3" descr="meson_KE_HG_cmp_mokhov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36364"/>
              <a:stretch>
                <a:fillRect/>
              </a:stretch>
            </p:blipFill>
          </mc:Choice>
          <mc:Fallback>
            <p:blipFill>
              <a:blip r:embed="rId3"/>
              <a:srcRect t="36364"/>
              <a:stretch>
                <a:fillRect/>
              </a:stretch>
            </p:blipFill>
          </mc:Fallback>
        </mc:AlternateContent>
        <p:spPr>
          <a:xfrm>
            <a:off x="914400" y="1417638"/>
            <a:ext cx="6995160" cy="5760687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27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Comparisons of Meson Production</vt:lpstr>
      <vt:lpstr>Reference N.V.Mokhov, NIMA 472 (2001) 546-551</vt:lpstr>
      <vt:lpstr>Comparison</vt:lpstr>
    </vt:vector>
  </TitlesOfParts>
  <Company>UCLA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Comparisons of Meson Productions</dc:title>
  <dc:creator>Xiaoping Ding</dc:creator>
  <cp:lastModifiedBy>Kirk</cp:lastModifiedBy>
  <cp:revision>2</cp:revision>
  <cp:lastPrinted>2012-03-20T19:48:49Z</cp:lastPrinted>
  <dcterms:created xsi:type="dcterms:W3CDTF">2012-03-20T13:42:56Z</dcterms:created>
  <dcterms:modified xsi:type="dcterms:W3CDTF">2012-03-20T19:49:05Z</dcterms:modified>
</cp:coreProperties>
</file>