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48F88-87B2-4948-B155-0E34CB3A6452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763F7-00D6-4F48-8EF1-AEB438D39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62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763F7-00D6-4F48-8EF1-AEB438D395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3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A43F-5356-428F-A286-5EE3EF4FA466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858E-582E-412F-B876-69F72C7E0818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CE70-013C-4857-AE30-4BCCFF903AA4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D8E8-0A39-4FEE-B1B9-84E503468B35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73A0-9050-4CEC-B651-B836E72DF876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C3BE-5F26-4359-9E3C-B2086680D70A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B551-128E-4096-B9E7-59C592CF65B5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EE41-0D41-4EF9-A758-6F10FEF94A9F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213D-14BD-4188-8A92-A87067384334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136B-58F6-4825-B568-59ACFF30D38A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CDF8-7501-4B77-91FC-E798D0CFA12E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C2AA-124D-4266-B4CC-4D61F2BCCA86}" type="datetime1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Post-RDR-draft update on chicane shielding and energy deposition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Pavel Snopok</a:t>
            </a:r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August 13,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update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371600"/>
            <a:ext cx="8229600" cy="35051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953000"/>
            <a:ext cx="8229600" cy="1371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Z=0 now corresponds to 19 m downstream of the target to be consistent with RDR.</a:t>
            </a:r>
          </a:p>
          <a:p>
            <a:r>
              <a:rPr lang="en-US" dirty="0" smtClean="0"/>
              <a:t>W density reduced to 60% to take into account packing fraction for beads.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35 cm shielding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6172200"/>
            <a:ext cx="157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channel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0747" y="6169580"/>
            <a:ext cx="162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 total,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027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Non-uniform 30 and 40 cm shielding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6172200"/>
            <a:ext cx="157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channel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0747" y="6169580"/>
            <a:ext cx="162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 total,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600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DPD per coil/segment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361327"/>
            <a:ext cx="4038600" cy="3003708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361327"/>
            <a:ext cx="4038600" cy="300370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9079" y="5574268"/>
            <a:ext cx="411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Segmented coil analysis, total DPD,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05029" y="5571648"/>
            <a:ext cx="294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DPD per coil,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5239" y="6171684"/>
            <a:ext cx="537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both cases red line corresponds to 0.1 </a:t>
            </a:r>
            <a:r>
              <a:rPr lang="en-US" dirty="0" err="1" smtClean="0"/>
              <a:t>mW</a:t>
            </a:r>
            <a:r>
              <a:rPr lang="en-US" dirty="0" smtClean="0"/>
              <a:t>/g SC limit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429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108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Post-RDR-draft update on chicane shielding and energy deposition</vt:lpstr>
      <vt:lpstr>Simulation update</vt:lpstr>
      <vt:lpstr>Uniform 35 cm shielding</vt:lpstr>
      <vt:lpstr>Non-uniform 30 and 40 cm shielding</vt:lpstr>
      <vt:lpstr>Overall DPD per coil/segment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Chicane shielding in MARS</dc:title>
  <dc:creator>snopok</dc:creator>
  <cp:lastModifiedBy>Kirk T McDonald</cp:lastModifiedBy>
  <cp:revision>16</cp:revision>
  <dcterms:created xsi:type="dcterms:W3CDTF">2013-02-12T08:02:44Z</dcterms:created>
  <dcterms:modified xsi:type="dcterms:W3CDTF">2013-08-13T14:24:05Z</dcterms:modified>
</cp:coreProperties>
</file>