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62" r:id="rId4"/>
    <p:sldId id="266" r:id="rId5"/>
    <p:sldId id="267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1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48F88-87B2-4948-B155-0E34CB3A6452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F763F7-00D6-4F48-8EF1-AEB438D39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26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F763F7-00D6-4F48-8EF1-AEB438D395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32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AA43F-5356-428F-A286-5EE3EF4FA466}" type="datetime1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858E-582E-412F-B876-69F72C7E0818}" type="datetime1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CE70-013C-4857-AE30-4BCCFF903AA4}" type="datetime1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6D8E8-0A39-4FEE-B1B9-84E503468B35}" type="datetime1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73A0-9050-4CEC-B651-B836E72DF876}" type="datetime1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BC3BE-5F26-4359-9E3C-B2086680D70A}" type="datetime1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FB551-128E-4096-B9E7-59C592CF65B5}" type="datetime1">
              <a:rPr lang="en-US" smtClean="0"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EEE41-0D41-4EF9-A758-6F10FEF94A9F}" type="datetime1">
              <a:rPr lang="en-US" smtClean="0"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E213D-14BD-4188-8A92-A87067384334}" type="datetime1">
              <a:rPr lang="en-US" smtClean="0"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C136B-58F6-4825-B568-59ACFF30D38A}" type="datetime1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CDF8-7501-4B77-91FC-E798D0CFA12E}" type="datetime1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9C2AA-124D-4266-B4CC-4D61F2BCCA86}" type="datetime1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Chicane simulation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Pavel Snopok</a:t>
            </a:r>
          </a:p>
          <a:p>
            <a:r>
              <a:rPr lang="en-US" dirty="0" smtClean="0"/>
              <a:t>Front end phone meeting</a:t>
            </a:r>
          </a:p>
          <a:p>
            <a:r>
              <a:rPr lang="en-US" dirty="0" smtClean="0"/>
              <a:t>January 14,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Last time: ICOOL vs G4beamline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54" y="1776293"/>
            <a:ext cx="3920891" cy="3089013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980" y="1752600"/>
            <a:ext cx="3981039" cy="3136399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2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528963" y="5105400"/>
            <a:ext cx="1895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Number of </a:t>
            </a:r>
            <a:r>
              <a:rPr lang="en-US" dirty="0" err="1" smtClean="0"/>
              <a:t>muons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81955" y="5105400"/>
            <a:ext cx="25710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Number of useful </a:t>
            </a:r>
            <a:r>
              <a:rPr lang="en-US" dirty="0" err="1" smtClean="0"/>
              <a:t>muons</a:t>
            </a:r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within canonical cuts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88079" y="5815012"/>
            <a:ext cx="6697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Relatively large statistics: 300k incident particles, correct distribution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(wrong distribution sent earlier by email, no 2 ns correction to time)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26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of discrepancy, mitigation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Be </a:t>
            </a:r>
            <a:r>
              <a:rPr lang="en-US" dirty="0" smtClean="0"/>
              <a:t>proton </a:t>
            </a:r>
            <a:r>
              <a:rPr lang="en-US" dirty="0" smtClean="0"/>
              <a:t>absorber is causing </a:t>
            </a:r>
            <a:r>
              <a:rPr lang="en-US" dirty="0" smtClean="0"/>
              <a:t>a difference in transmission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ICOOL does not simulate pion propagation through material properly.</a:t>
            </a:r>
            <a:endParaRPr lang="en-US" dirty="0" smtClean="0"/>
          </a:p>
          <a:p>
            <a:r>
              <a:rPr lang="en-US" dirty="0"/>
              <a:t>U</a:t>
            </a:r>
            <a:r>
              <a:rPr lang="en-US" dirty="0" smtClean="0"/>
              <a:t>se G4beamline for the part of the channel where </a:t>
            </a:r>
            <a:r>
              <a:rPr lang="en-US" dirty="0" err="1" smtClean="0"/>
              <a:t>pions</a:t>
            </a:r>
            <a:r>
              <a:rPr lang="en-US" dirty="0" smtClean="0"/>
              <a:t> are of concern (capture + drift).</a:t>
            </a:r>
            <a:endParaRPr lang="en-US" dirty="0" smtClean="0"/>
          </a:p>
          <a:p>
            <a:r>
              <a:rPr lang="en-US" dirty="0" smtClean="0"/>
              <a:t>Move the proton absorber downstream (following Dave’s ICOOL decks).</a:t>
            </a:r>
          </a:p>
          <a:p>
            <a:r>
              <a:rPr lang="en-US" dirty="0" smtClean="0"/>
              <a:t>There is no G4beamline deck for the 325 MHz, 2 T frontend =&gt; working on it right now.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8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Pions</a:t>
            </a:r>
            <a:r>
              <a:rPr lang="en-US" dirty="0" smtClean="0"/>
              <a:t> through absorber:</a:t>
            </a:r>
            <a:br>
              <a:rPr lang="en-US" dirty="0" smtClean="0"/>
            </a:br>
            <a:r>
              <a:rPr lang="en-US" dirty="0" smtClean="0"/>
              <a:t>ICOOL vs G4beamline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53650"/>
            <a:ext cx="4038600" cy="3219063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253650"/>
            <a:ext cx="4038600" cy="321906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4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815101" y="5987018"/>
            <a:ext cx="132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G4beamline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84446" y="5987018"/>
            <a:ext cx="766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ICOOL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04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Pions</a:t>
            </a:r>
            <a:r>
              <a:rPr lang="en-US" dirty="0" smtClean="0"/>
              <a:t>: effect of moving the absorber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047" y="1600200"/>
            <a:ext cx="5811906" cy="4525963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020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chicane: 2 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12900"/>
            <a:ext cx="8229600" cy="4500562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782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Front End in G4beamline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You won’t see it in the picture, but the arc length of each cell in the chicane is slightly different from that in the drift part.</a:t>
            </a:r>
          </a:p>
          <a:p>
            <a:r>
              <a:rPr lang="en-US" dirty="0" smtClean="0"/>
              <a:t>The reason is the BSOL approach: I take the SREGION length + curvature to define the chicane angle =&gt; chicane arc length </a:t>
            </a:r>
          </a:p>
          <a:p>
            <a:r>
              <a:rPr lang="en-US" dirty="0" smtClean="0"/>
              <a:t>…while Chris was using a predefined number of cells of a certain arc length (250 mm) + angle per cell, and the Z length was derived from those.</a:t>
            </a:r>
          </a:p>
          <a:p>
            <a:r>
              <a:rPr lang="en-US" dirty="0" smtClean="0"/>
              <a:t>What I do is choose the cell length as close to 250 mm as possible based on the chicane arc length derived from BSOL parameters.</a:t>
            </a:r>
          </a:p>
          <a:p>
            <a:r>
              <a:rPr lang="en-US" dirty="0" smtClean="0"/>
              <a:t>This way the chicane length is the same in ICOOL and G4bl.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498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I have:</a:t>
            </a:r>
          </a:p>
          <a:p>
            <a:r>
              <a:rPr lang="en-US" dirty="0"/>
              <a:t>t</a:t>
            </a:r>
            <a:r>
              <a:rPr lang="en-US" dirty="0" smtClean="0"/>
              <a:t>he short taper (14.75 m),</a:t>
            </a:r>
          </a:p>
          <a:p>
            <a:r>
              <a:rPr lang="en-US" dirty="0" smtClean="0"/>
              <a:t>some initial drift (6 m),</a:t>
            </a:r>
          </a:p>
          <a:p>
            <a:r>
              <a:rPr lang="en-US" dirty="0"/>
              <a:t>c</a:t>
            </a:r>
            <a:r>
              <a:rPr lang="en-US" dirty="0" smtClean="0"/>
              <a:t>hicane at 2 T (12 m),</a:t>
            </a:r>
          </a:p>
          <a:p>
            <a:r>
              <a:rPr lang="en-US" dirty="0"/>
              <a:t>s</a:t>
            </a:r>
            <a:r>
              <a:rPr lang="en-US" dirty="0" smtClean="0"/>
              <a:t>econd part of the drift (43 m).</a:t>
            </a:r>
          </a:p>
          <a:p>
            <a:pPr marL="0" indent="0">
              <a:buNone/>
            </a:pPr>
            <a:r>
              <a:rPr lang="en-US" dirty="0" smtClean="0"/>
              <a:t>I don’t have:</a:t>
            </a:r>
          </a:p>
          <a:p>
            <a:r>
              <a:rPr lang="en-US" dirty="0" err="1" smtClean="0"/>
              <a:t>Buncher</a:t>
            </a:r>
            <a:r>
              <a:rPr lang="en-US" dirty="0" smtClean="0"/>
              <a:t>/phase rotator/matcher/cooler, but presumably those could be simulated in ICOOL, since </a:t>
            </a:r>
            <a:r>
              <a:rPr lang="en-US" dirty="0" err="1" smtClean="0"/>
              <a:t>pions</a:t>
            </a:r>
            <a:r>
              <a:rPr lang="en-US" dirty="0" smtClean="0"/>
              <a:t> are not an issue anymore.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085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343</Words>
  <Application>Microsoft Office PowerPoint</Application>
  <PresentationFormat>On-screen Show (4:3)</PresentationFormat>
  <Paragraphs>44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Chicane simulation update</vt:lpstr>
      <vt:lpstr>Last time: ICOOL vs G4beamline</vt:lpstr>
      <vt:lpstr>Source of discrepancy, mitigation</vt:lpstr>
      <vt:lpstr>Pions through absorber: ICOOL vs G4beamline</vt:lpstr>
      <vt:lpstr>Pions: effect of moving the absorber</vt:lpstr>
      <vt:lpstr>New chicane: 2 T</vt:lpstr>
      <vt:lpstr>New Front End in G4beamline</vt:lpstr>
      <vt:lpstr>Current status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Chicane shielding in MARS</dc:title>
  <dc:creator>snopok</dc:creator>
  <cp:lastModifiedBy>Pavel Snopok</cp:lastModifiedBy>
  <cp:revision>30</cp:revision>
  <dcterms:created xsi:type="dcterms:W3CDTF">2013-02-12T08:02:44Z</dcterms:created>
  <dcterms:modified xsi:type="dcterms:W3CDTF">2014-01-14T16:03:05Z</dcterms:modified>
</cp:coreProperties>
</file>