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48F88-87B2-4948-B155-0E34CB3A6452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763F7-00D6-4F48-8EF1-AEB438D39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763F7-00D6-4F48-8EF1-AEB438D395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A43F-5356-428F-A286-5EE3EF4FA466}" type="datetime1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858E-582E-412F-B876-69F72C7E0818}" type="datetime1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CE70-013C-4857-AE30-4BCCFF903AA4}" type="datetime1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D8E8-0A39-4FEE-B1B9-84E503468B35}" type="datetime1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73A0-9050-4CEC-B651-B836E72DF876}" type="datetime1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C3BE-5F26-4359-9E3C-B2086680D70A}" type="datetime1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B551-128E-4096-B9E7-59C592CF65B5}" type="datetime1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EE41-0D41-4EF9-A758-6F10FEF94A9F}" type="datetime1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213D-14BD-4188-8A92-A87067384334}" type="datetime1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C136B-58F6-4825-B568-59ACFF30D38A}" type="datetime1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CDF8-7501-4B77-91FC-E798D0CFA12E}" type="datetime1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9C2AA-124D-4266-B4CC-4D61F2BCCA86}" type="datetime1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Chicane simulation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Pavel Snopok</a:t>
            </a:r>
          </a:p>
          <a:p>
            <a:r>
              <a:rPr lang="en-US" dirty="0" smtClean="0"/>
              <a:t>Front end phone meeting</a:t>
            </a:r>
          </a:p>
          <a:p>
            <a:r>
              <a:rPr lang="en-US" dirty="0" smtClean="0"/>
              <a:t>January 28,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 more mismatch between capture and chicane – used field maps in G4beamline the same way ICOOL does</a:t>
            </a:r>
          </a:p>
          <a:p>
            <a:r>
              <a:rPr lang="en-US" dirty="0" smtClean="0"/>
              <a:t>Can simulate from target down to </a:t>
            </a:r>
            <a:r>
              <a:rPr lang="en-US" dirty="0" err="1" smtClean="0"/>
              <a:t>buncher</a:t>
            </a:r>
            <a:r>
              <a:rPr lang="en-US" dirty="0" smtClean="0"/>
              <a:t> and specify the chicane and absorber parameters based on a given ICOOL deck</a:t>
            </a:r>
          </a:p>
          <a:p>
            <a:r>
              <a:rPr lang="en-US" dirty="0" smtClean="0"/>
              <a:t>Section down from </a:t>
            </a:r>
            <a:r>
              <a:rPr lang="en-US" dirty="0" err="1" smtClean="0"/>
              <a:t>buncher</a:t>
            </a:r>
            <a:r>
              <a:rPr lang="en-US" dirty="0" smtClean="0"/>
              <a:t> is in the grad. student’s hands,  however, he’s at USPAS now.</a:t>
            </a:r>
          </a:p>
          <a:p>
            <a:r>
              <a:rPr lang="en-US" dirty="0" smtClean="0"/>
              <a:t>I started using the new distribution </a:t>
            </a:r>
            <a:r>
              <a:rPr lang="en-US" dirty="0" err="1" smtClean="0"/>
              <a:t>Diktys</a:t>
            </a:r>
            <a:r>
              <a:rPr lang="en-US" dirty="0" smtClean="0"/>
              <a:t> provided</a:t>
            </a:r>
          </a:p>
          <a:p>
            <a:pPr lvl="1"/>
            <a:r>
              <a:rPr lang="en-US" dirty="0" smtClean="0"/>
              <a:t>I’m looking at the ecalc9 output and transmission, and the numbers are off by two orders of magnitude</a:t>
            </a:r>
          </a:p>
          <a:p>
            <a:pPr lvl="1"/>
            <a:r>
              <a:rPr lang="en-US" dirty="0" smtClean="0"/>
              <a:t>I use: 5e6 incident protons, 876458 particles in the initial distribution I’m given, 100k particles I simulate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3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122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Chicane simulation update</vt:lpstr>
      <vt:lpstr>Latest update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Chicane shielding in MARS</dc:title>
  <dc:creator>snopok</dc:creator>
  <cp:lastModifiedBy>Kirk T McDonald</cp:lastModifiedBy>
  <cp:revision>31</cp:revision>
  <dcterms:created xsi:type="dcterms:W3CDTF">2013-02-12T08:02:44Z</dcterms:created>
  <dcterms:modified xsi:type="dcterms:W3CDTF">2014-01-28T23:15:06Z</dcterms:modified>
</cp:coreProperties>
</file>