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x vs. z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Sheet1!$I$117:$I$319</c:f>
              <c:numCache>
                <c:formatCode>0.00E+00</c:formatCode>
                <c:ptCount val="203"/>
                <c:pt idx="0">
                  <c:v>-39.997113800000001</c:v>
                </c:pt>
                <c:pt idx="1">
                  <c:v>-39.587995220000003</c:v>
                </c:pt>
                <c:pt idx="2">
                  <c:v>-39.179322139999996</c:v>
                </c:pt>
                <c:pt idx="3">
                  <c:v>-38.771089029999999</c:v>
                </c:pt>
                <c:pt idx="4">
                  <c:v>-38.363290409999998</c:v>
                </c:pt>
                <c:pt idx="5">
                  <c:v>-37.955920829999997</c:v>
                </c:pt>
                <c:pt idx="6">
                  <c:v>-37.548974909999998</c:v>
                </c:pt>
                <c:pt idx="7">
                  <c:v>-37.142447320000002</c:v>
                </c:pt>
                <c:pt idx="8">
                  <c:v>-36.736332740000002</c:v>
                </c:pt>
                <c:pt idx="9">
                  <c:v>-36.330625949999998</c:v>
                </c:pt>
                <c:pt idx="10">
                  <c:v>-35.925321719999999</c:v>
                </c:pt>
                <c:pt idx="11">
                  <c:v>-35.520414889999998</c:v>
                </c:pt>
                <c:pt idx="12">
                  <c:v>-35.115900349999997</c:v>
                </c:pt>
                <c:pt idx="13">
                  <c:v>-34.711773030000003</c:v>
                </c:pt>
                <c:pt idx="14">
                  <c:v>-34.307996979999999</c:v>
                </c:pt>
                <c:pt idx="15">
                  <c:v>-33.904555819999999</c:v>
                </c:pt>
                <c:pt idx="16">
                  <c:v>-33.501445789999998</c:v>
                </c:pt>
                <c:pt idx="17">
                  <c:v>-33.098663160000001</c:v>
                </c:pt>
                <c:pt idx="18">
                  <c:v>-32.696204209999998</c:v>
                </c:pt>
                <c:pt idx="19">
                  <c:v>-32.294065260000004</c:v>
                </c:pt>
                <c:pt idx="20">
                  <c:v>-31.892242639999999</c:v>
                </c:pt>
                <c:pt idx="21">
                  <c:v>-31.49073272</c:v>
                </c:pt>
                <c:pt idx="22">
                  <c:v>-31.08953189</c:v>
                </c:pt>
                <c:pt idx="23">
                  <c:v>-30.688636559999999</c:v>
                </c:pt>
                <c:pt idx="24">
                  <c:v>-30.288043160000001</c:v>
                </c:pt>
                <c:pt idx="25">
                  <c:v>-29.887748160000001</c:v>
                </c:pt>
                <c:pt idx="26">
                  <c:v>-29.487746319999999</c:v>
                </c:pt>
                <c:pt idx="27">
                  <c:v>-29.08803065</c:v>
                </c:pt>
                <c:pt idx="28">
                  <c:v>-28.688599020000002</c:v>
                </c:pt>
                <c:pt idx="29">
                  <c:v>-28.289449309999998</c:v>
                </c:pt>
                <c:pt idx="30">
                  <c:v>-27.890579420000002</c:v>
                </c:pt>
                <c:pt idx="31">
                  <c:v>-27.491987259999998</c:v>
                </c:pt>
                <c:pt idx="32">
                  <c:v>-27.093670750000001</c:v>
                </c:pt>
                <c:pt idx="33">
                  <c:v>-26.695627829999999</c:v>
                </c:pt>
                <c:pt idx="34">
                  <c:v>-26.29785643</c:v>
                </c:pt>
                <c:pt idx="35">
                  <c:v>-25.900354530000001</c:v>
                </c:pt>
                <c:pt idx="36">
                  <c:v>-25.503120079999999</c:v>
                </c:pt>
                <c:pt idx="37">
                  <c:v>-25.106151069999999</c:v>
                </c:pt>
                <c:pt idx="38">
                  <c:v>-24.709445479999999</c:v>
                </c:pt>
                <c:pt idx="39">
                  <c:v>-24.3129457</c:v>
                </c:pt>
                <c:pt idx="40">
                  <c:v>-23.916628849999999</c:v>
                </c:pt>
                <c:pt idx="41">
                  <c:v>-23.520492300000001</c:v>
                </c:pt>
                <c:pt idx="42">
                  <c:v>-23.124533419999999</c:v>
                </c:pt>
                <c:pt idx="43">
                  <c:v>-22.728749610000001</c:v>
                </c:pt>
                <c:pt idx="44">
                  <c:v>-22.333138269999999</c:v>
                </c:pt>
                <c:pt idx="45">
                  <c:v>-21.937696809999998</c:v>
                </c:pt>
                <c:pt idx="46">
                  <c:v>-21.54242266</c:v>
                </c:pt>
                <c:pt idx="47">
                  <c:v>-21.147313239999999</c:v>
                </c:pt>
                <c:pt idx="48">
                  <c:v>-20.752365990000001</c:v>
                </c:pt>
                <c:pt idx="49">
                  <c:v>-20.357578369999999</c:v>
                </c:pt>
                <c:pt idx="50">
                  <c:v>-19.962947830000001</c:v>
                </c:pt>
                <c:pt idx="51">
                  <c:v>-19.568469289999999</c:v>
                </c:pt>
                <c:pt idx="52">
                  <c:v>-19.174116089999998</c:v>
                </c:pt>
                <c:pt idx="53">
                  <c:v>-18.779886520000002</c:v>
                </c:pt>
                <c:pt idx="54">
                  <c:v>-18.385778899999998</c:v>
                </c:pt>
                <c:pt idx="55">
                  <c:v>-17.99179153</c:v>
                </c:pt>
                <c:pt idx="56">
                  <c:v>-17.597922730000001</c:v>
                </c:pt>
                <c:pt idx="57">
                  <c:v>-17.204170829999999</c:v>
                </c:pt>
                <c:pt idx="58">
                  <c:v>-16.810534140000001</c:v>
                </c:pt>
                <c:pt idx="59">
                  <c:v>-16.417010999999999</c:v>
                </c:pt>
                <c:pt idx="60">
                  <c:v>-16.023599730000001</c:v>
                </c:pt>
                <c:pt idx="61">
                  <c:v>-15.63029869</c:v>
                </c:pt>
                <c:pt idx="62">
                  <c:v>-15.237106199999999</c:v>
                </c:pt>
                <c:pt idx="63">
                  <c:v>-14.84402062</c:v>
                </c:pt>
                <c:pt idx="64">
                  <c:v>-14.451047000000001</c:v>
                </c:pt>
                <c:pt idx="65">
                  <c:v>-14.05819421</c:v>
                </c:pt>
                <c:pt idx="66">
                  <c:v>-13.66546101</c:v>
                </c:pt>
                <c:pt idx="67">
                  <c:v>-13.2728462</c:v>
                </c:pt>
                <c:pt idx="68">
                  <c:v>-12.88034858</c:v>
                </c:pt>
                <c:pt idx="69">
                  <c:v>-12.487966930000001</c:v>
                </c:pt>
                <c:pt idx="70">
                  <c:v>-12.09570006</c:v>
                </c:pt>
                <c:pt idx="71">
                  <c:v>-11.70354676</c:v>
                </c:pt>
                <c:pt idx="72">
                  <c:v>-11.31150585</c:v>
                </c:pt>
                <c:pt idx="73">
                  <c:v>-10.919576129999999</c:v>
                </c:pt>
                <c:pt idx="74">
                  <c:v>-10.52775641</c:v>
                </c:pt>
                <c:pt idx="75">
                  <c:v>-10.136045510000001</c:v>
                </c:pt>
                <c:pt idx="76">
                  <c:v>-9.7444422419999999</c:v>
                </c:pt>
                <c:pt idx="77">
                  <c:v>-9.3529057079999998</c:v>
                </c:pt>
                <c:pt idx="78">
                  <c:v>-8.9614131389999994</c:v>
                </c:pt>
                <c:pt idx="79">
                  <c:v>-8.5699628150000002</c:v>
                </c:pt>
                <c:pt idx="80">
                  <c:v>-8.1785530180000006</c:v>
                </c:pt>
                <c:pt idx="81">
                  <c:v>-7.7871820339999998</c:v>
                </c:pt>
                <c:pt idx="82">
                  <c:v>-7.3958481489999999</c:v>
                </c:pt>
                <c:pt idx="83">
                  <c:v>-7.0045496480000002</c:v>
                </c:pt>
                <c:pt idx="84">
                  <c:v>-6.6132848209999997</c:v>
                </c:pt>
                <c:pt idx="85">
                  <c:v>-6.2220519589999999</c:v>
                </c:pt>
                <c:pt idx="86">
                  <c:v>-5.8308493510000003</c:v>
                </c:pt>
                <c:pt idx="87">
                  <c:v>-5.4396752910000004</c:v>
                </c:pt>
                <c:pt idx="88">
                  <c:v>-5.0485280719999999</c:v>
                </c:pt>
                <c:pt idx="89">
                  <c:v>-4.6574059889999999</c:v>
                </c:pt>
                <c:pt idx="90">
                  <c:v>-4.2663228059999998</c:v>
                </c:pt>
                <c:pt idx="91">
                  <c:v>-3.875279624</c:v>
                </c:pt>
                <c:pt idx="92">
                  <c:v>-3.4842753929999999</c:v>
                </c:pt>
                <c:pt idx="93">
                  <c:v>-3.0933090640000001</c:v>
                </c:pt>
                <c:pt idx="94">
                  <c:v>-2.7023795879999999</c:v>
                </c:pt>
                <c:pt idx="95">
                  <c:v>-2.3114859189999999</c:v>
                </c:pt>
                <c:pt idx="96">
                  <c:v>-1.9206270110000001</c:v>
                </c:pt>
                <c:pt idx="97">
                  <c:v>-1.5298018170000001</c:v>
                </c:pt>
                <c:pt idx="98">
                  <c:v>-1.1390092940000001</c:v>
                </c:pt>
                <c:pt idx="99">
                  <c:v>-0.74824839379999997</c:v>
                </c:pt>
                <c:pt idx="100">
                  <c:v>-0.35751806530000002</c:v>
                </c:pt>
                <c:pt idx="101">
                  <c:v>3.3182810680000001E-2</c:v>
                </c:pt>
                <c:pt idx="102">
                  <c:v>0.42398089789999999</c:v>
                </c:pt>
                <c:pt idx="103">
                  <c:v>0.81480622579999995</c:v>
                </c:pt>
                <c:pt idx="104">
                  <c:v>1.2056504159999999</c:v>
                </c:pt>
                <c:pt idx="105">
                  <c:v>1.5965145890000001</c:v>
                </c:pt>
                <c:pt idx="106">
                  <c:v>1.987399916</c:v>
                </c:pt>
                <c:pt idx="107">
                  <c:v>2.3783075710000001</c:v>
                </c:pt>
                <c:pt idx="108">
                  <c:v>2.7692387350000001</c:v>
                </c:pt>
                <c:pt idx="109">
                  <c:v>3.1601945869999999</c:v>
                </c:pt>
                <c:pt idx="110">
                  <c:v>3.5511763099999998</c:v>
                </c:pt>
                <c:pt idx="111">
                  <c:v>3.9421850850000002</c:v>
                </c:pt>
                <c:pt idx="112">
                  <c:v>4.3332220960000001</c:v>
                </c:pt>
                <c:pt idx="113">
                  <c:v>4.7242885269999997</c:v>
                </c:pt>
                <c:pt idx="114">
                  <c:v>5.1153855640000003</c:v>
                </c:pt>
                <c:pt idx="115">
                  <c:v>5.5065122200000003</c:v>
                </c:pt>
                <c:pt idx="116">
                  <c:v>5.897664807</c:v>
                </c:pt>
                <c:pt idx="117">
                  <c:v>6.2888449980000001</c:v>
                </c:pt>
                <c:pt idx="118">
                  <c:v>6.6800544620000002</c:v>
                </c:pt>
                <c:pt idx="119">
                  <c:v>7.0712948750000004</c:v>
                </c:pt>
                <c:pt idx="120">
                  <c:v>7.4625679089999997</c:v>
                </c:pt>
                <c:pt idx="121">
                  <c:v>7.8538752409999999</c:v>
                </c:pt>
                <c:pt idx="122">
                  <c:v>8.2452185480000004</c:v>
                </c:pt>
                <c:pt idx="123">
                  <c:v>8.6365995069999997</c:v>
                </c:pt>
                <c:pt idx="124">
                  <c:v>9.0280197980000008</c:v>
                </c:pt>
                <c:pt idx="125">
                  <c:v>9.4194811020000007</c:v>
                </c:pt>
                <c:pt idx="126">
                  <c:v>9.8109851030000002</c:v>
                </c:pt>
                <c:pt idx="127">
                  <c:v>10.20253348</c:v>
                </c:pt>
                <c:pt idx="128">
                  <c:v>10.594159299999999</c:v>
                </c:pt>
                <c:pt idx="129">
                  <c:v>10.985893150000001</c:v>
                </c:pt>
                <c:pt idx="130">
                  <c:v>11.377736199999999</c:v>
                </c:pt>
                <c:pt idx="131">
                  <c:v>11.76968963</c:v>
                </c:pt>
                <c:pt idx="132">
                  <c:v>12.161754650000001</c:v>
                </c:pt>
                <c:pt idx="133">
                  <c:v>12.55393245</c:v>
                </c:pt>
                <c:pt idx="134">
                  <c:v>12.94622421</c:v>
                </c:pt>
                <c:pt idx="135">
                  <c:v>13.33863114</c:v>
                </c:pt>
                <c:pt idx="136">
                  <c:v>13.73115445</c:v>
                </c:pt>
                <c:pt idx="137">
                  <c:v>14.123795319999999</c:v>
                </c:pt>
                <c:pt idx="138">
                  <c:v>14.516554989999999</c:v>
                </c:pt>
                <c:pt idx="139">
                  <c:v>14.90943465</c:v>
                </c:pt>
                <c:pt idx="140">
                  <c:v>15.30243553</c:v>
                </c:pt>
                <c:pt idx="141">
                  <c:v>15.69554735</c:v>
                </c:pt>
                <c:pt idx="142">
                  <c:v>16.088768389999998</c:v>
                </c:pt>
                <c:pt idx="143">
                  <c:v>16.482100429999999</c:v>
                </c:pt>
                <c:pt idx="144">
                  <c:v>16.875545249999998</c:v>
                </c:pt>
                <c:pt idx="145">
                  <c:v>17.26910462</c:v>
                </c:pt>
                <c:pt idx="146">
                  <c:v>17.662780340000001</c:v>
                </c:pt>
                <c:pt idx="147">
                  <c:v>18.056574210000001</c:v>
                </c:pt>
                <c:pt idx="148">
                  <c:v>18.450488020000002</c:v>
                </c:pt>
                <c:pt idx="149">
                  <c:v>18.844523590000001</c:v>
                </c:pt>
                <c:pt idx="150">
                  <c:v>19.238682709999999</c:v>
                </c:pt>
                <c:pt idx="151">
                  <c:v>19.6329672</c:v>
                </c:pt>
                <c:pt idx="152">
                  <c:v>20.027378880000001</c:v>
                </c:pt>
                <c:pt idx="153">
                  <c:v>20.421920870000001</c:v>
                </c:pt>
                <c:pt idx="154">
                  <c:v>20.81661261</c:v>
                </c:pt>
                <c:pt idx="155">
                  <c:v>21.21145654</c:v>
                </c:pt>
                <c:pt idx="156">
                  <c:v>21.60645508</c:v>
                </c:pt>
                <c:pt idx="157">
                  <c:v>22.001610710000001</c:v>
                </c:pt>
                <c:pt idx="158">
                  <c:v>22.39692586</c:v>
                </c:pt>
                <c:pt idx="159">
                  <c:v>22.792403019999998</c:v>
                </c:pt>
                <c:pt idx="160">
                  <c:v>23.188044649999998</c:v>
                </c:pt>
                <c:pt idx="161">
                  <c:v>23.583853250000001</c:v>
                </c:pt>
                <c:pt idx="162">
                  <c:v>23.979831310000002</c:v>
                </c:pt>
                <c:pt idx="163">
                  <c:v>24.375981329999998</c:v>
                </c:pt>
                <c:pt idx="164">
                  <c:v>24.772305830000001</c:v>
                </c:pt>
                <c:pt idx="165">
                  <c:v>25.16880733</c:v>
                </c:pt>
                <c:pt idx="166">
                  <c:v>25.565523899999999</c:v>
                </c:pt>
                <c:pt idx="167">
                  <c:v>25.962505530000001</c:v>
                </c:pt>
                <c:pt idx="168">
                  <c:v>26.359754089999999</c:v>
                </c:pt>
                <c:pt idx="169">
                  <c:v>26.757271509999999</c:v>
                </c:pt>
                <c:pt idx="170">
                  <c:v>27.15505967</c:v>
                </c:pt>
                <c:pt idx="171">
                  <c:v>27.553120509999999</c:v>
                </c:pt>
                <c:pt idx="172">
                  <c:v>27.951455960000001</c:v>
                </c:pt>
                <c:pt idx="173">
                  <c:v>28.350067970000001</c:v>
                </c:pt>
                <c:pt idx="174">
                  <c:v>28.748958479999999</c:v>
                </c:pt>
                <c:pt idx="175">
                  <c:v>29.14812946</c:v>
                </c:pt>
                <c:pt idx="176">
                  <c:v>29.547582890000001</c:v>
                </c:pt>
                <c:pt idx="177">
                  <c:v>29.947320770000001</c:v>
                </c:pt>
                <c:pt idx="178">
                  <c:v>30.34734508</c:v>
                </c:pt>
                <c:pt idx="179">
                  <c:v>30.74766679</c:v>
                </c:pt>
                <c:pt idx="180">
                  <c:v>31.148290939999999</c:v>
                </c:pt>
                <c:pt idx="181">
                  <c:v>31.549221360000001</c:v>
                </c:pt>
                <c:pt idx="182">
                  <c:v>31.950461900000001</c:v>
                </c:pt>
                <c:pt idx="183">
                  <c:v>32.352016450000001</c:v>
                </c:pt>
                <c:pt idx="184">
                  <c:v>32.753888920000001</c:v>
                </c:pt>
                <c:pt idx="185">
                  <c:v>33.15608323</c:v>
                </c:pt>
                <c:pt idx="186">
                  <c:v>33.558603349999998</c:v>
                </c:pt>
                <c:pt idx="187">
                  <c:v>33.961453259999999</c:v>
                </c:pt>
                <c:pt idx="188">
                  <c:v>34.364636990000001</c:v>
                </c:pt>
                <c:pt idx="189">
                  <c:v>34.768158569999997</c:v>
                </c:pt>
                <c:pt idx="190">
                  <c:v>35.172022079999998</c:v>
                </c:pt>
                <c:pt idx="191">
                  <c:v>35.576240749999997</c:v>
                </c:pt>
                <c:pt idx="192">
                  <c:v>35.980831500000001</c:v>
                </c:pt>
                <c:pt idx="193">
                  <c:v>36.385799249999998</c:v>
                </c:pt>
                <c:pt idx="194">
                  <c:v>36.791148909999997</c:v>
                </c:pt>
                <c:pt idx="195">
                  <c:v>37.196885459999997</c:v>
                </c:pt>
                <c:pt idx="196">
                  <c:v>37.603013920000002</c:v>
                </c:pt>
                <c:pt idx="197">
                  <c:v>38.009539330000003</c:v>
                </c:pt>
                <c:pt idx="198">
                  <c:v>38.416466800000002</c:v>
                </c:pt>
                <c:pt idx="199">
                  <c:v>38.823801459999999</c:v>
                </c:pt>
                <c:pt idx="200">
                  <c:v>39.231548480000001</c:v>
                </c:pt>
                <c:pt idx="201">
                  <c:v>39.639713110000002</c:v>
                </c:pt>
                <c:pt idx="202">
                  <c:v>40.004995409999999</c:v>
                </c:pt>
              </c:numCache>
            </c:numRef>
          </c:xVal>
          <c:yVal>
            <c:numRef>
              <c:f>Sheet1!$F$117:$F$319</c:f>
              <c:numCache>
                <c:formatCode>0.00E+00</c:formatCode>
                <c:ptCount val="203"/>
                <c:pt idx="0">
                  <c:v>-0.40451226080000002</c:v>
                </c:pt>
                <c:pt idx="1">
                  <c:v>-0.39639555929999998</c:v>
                </c:pt>
                <c:pt idx="2">
                  <c:v>-0.38836559459999997</c:v>
                </c:pt>
                <c:pt idx="3">
                  <c:v>-0.38042216950000002</c:v>
                </c:pt>
                <c:pt idx="4">
                  <c:v>-0.37256508970000002</c:v>
                </c:pt>
                <c:pt idx="5">
                  <c:v>-0.36479416370000001</c:v>
                </c:pt>
                <c:pt idx="6">
                  <c:v>-0.35710920299999999</c:v>
                </c:pt>
                <c:pt idx="7">
                  <c:v>-0.34951002190000002</c:v>
                </c:pt>
                <c:pt idx="8">
                  <c:v>-0.34199643749999997</c:v>
                </c:pt>
                <c:pt idx="9">
                  <c:v>-0.33456826969999998</c:v>
                </c:pt>
                <c:pt idx="10">
                  <c:v>-0.32722534110000001</c:v>
                </c:pt>
                <c:pt idx="11">
                  <c:v>-0.319967477</c:v>
                </c:pt>
                <c:pt idx="12">
                  <c:v>-0.31279450539999998</c:v>
                </c:pt>
                <c:pt idx="13">
                  <c:v>-0.30570625699999998</c:v>
                </c:pt>
                <c:pt idx="14">
                  <c:v>-0.29870202890000003</c:v>
                </c:pt>
                <c:pt idx="15">
                  <c:v>-0.29178147339999999</c:v>
                </c:pt>
                <c:pt idx="16">
                  <c:v>-0.2849444653</c:v>
                </c:pt>
                <c:pt idx="17">
                  <c:v>-0.27819088110000001</c:v>
                </c:pt>
                <c:pt idx="18">
                  <c:v>-0.27152059880000001</c:v>
                </c:pt>
                <c:pt idx="19">
                  <c:v>-0.26493349799999999</c:v>
                </c:pt>
                <c:pt idx="20">
                  <c:v>-0.25842945989999999</c:v>
                </c:pt>
                <c:pt idx="21">
                  <c:v>-0.25200836710000002</c:v>
                </c:pt>
                <c:pt idx="22">
                  <c:v>-0.245670104</c:v>
                </c:pt>
                <c:pt idx="23">
                  <c:v>-0.2394145563</c:v>
                </c:pt>
                <c:pt idx="24">
                  <c:v>-0.23324161130000001</c:v>
                </c:pt>
                <c:pt idx="25">
                  <c:v>-0.22715115769999999</c:v>
                </c:pt>
                <c:pt idx="26">
                  <c:v>-0.22114306010000001</c:v>
                </c:pt>
                <c:pt idx="27">
                  <c:v>-0.21521715899999999</c:v>
                </c:pt>
                <c:pt idx="28">
                  <c:v>-0.2093733693</c:v>
                </c:pt>
                <c:pt idx="29">
                  <c:v>-0.20361160659999999</c:v>
                </c:pt>
                <c:pt idx="30">
                  <c:v>-0.19793178689999999</c:v>
                </c:pt>
                <c:pt idx="31">
                  <c:v>-0.1923338265</c:v>
                </c:pt>
                <c:pt idx="32">
                  <c:v>-0.18681764249999999</c:v>
                </c:pt>
                <c:pt idx="33">
                  <c:v>-0.18138315229999999</c:v>
                </c:pt>
                <c:pt idx="34">
                  <c:v>-0.17603027369999999</c:v>
                </c:pt>
                <c:pt idx="35">
                  <c:v>-0.17075892509999999</c:v>
                </c:pt>
                <c:pt idx="36">
                  <c:v>-0.16556902539999999</c:v>
                </c:pt>
                <c:pt idx="37">
                  <c:v>-0.1604604936</c:v>
                </c:pt>
                <c:pt idx="38">
                  <c:v>-0.1554332497</c:v>
                </c:pt>
                <c:pt idx="39">
                  <c:v>-0.1504865195</c:v>
                </c:pt>
                <c:pt idx="40">
                  <c:v>-0.14561998900000001</c:v>
                </c:pt>
                <c:pt idx="41">
                  <c:v>-0.140833601</c:v>
                </c:pt>
                <c:pt idx="42">
                  <c:v>-0.13612729940000001</c:v>
                </c:pt>
                <c:pt idx="43">
                  <c:v>-0.13150102899999999</c:v>
                </c:pt>
                <c:pt idx="44">
                  <c:v>-0.1269547352</c:v>
                </c:pt>
                <c:pt idx="45">
                  <c:v>-0.12248836439999999</c:v>
                </c:pt>
                <c:pt idx="46">
                  <c:v>-0.1181018638</c:v>
                </c:pt>
                <c:pt idx="47">
                  <c:v>-0.1137951812</c:v>
                </c:pt>
                <c:pt idx="48">
                  <c:v>-0.1095682655</c:v>
                </c:pt>
                <c:pt idx="49">
                  <c:v>-0.1054210663</c:v>
                </c:pt>
                <c:pt idx="50">
                  <c:v>-0.1013535339</c:v>
                </c:pt>
                <c:pt idx="51">
                  <c:v>-9.7365593789999996E-2</c:v>
                </c:pt>
                <c:pt idx="52">
                  <c:v>-9.3456959470000003E-2</c:v>
                </c:pt>
                <c:pt idx="53">
                  <c:v>-8.9627602200000003E-2</c:v>
                </c:pt>
                <c:pt idx="54">
                  <c:v>-8.5877493439999994E-2</c:v>
                </c:pt>
                <c:pt idx="55">
                  <c:v>-8.2206604909999995E-2</c:v>
                </c:pt>
                <c:pt idx="56">
                  <c:v>-7.8614908580000004E-2</c:v>
                </c:pt>
                <c:pt idx="57">
                  <c:v>-7.5102376700000001E-2</c:v>
                </c:pt>
                <c:pt idx="58">
                  <c:v>-7.166898176E-2</c:v>
                </c:pt>
                <c:pt idx="59">
                  <c:v>-6.8314696489999993E-2</c:v>
                </c:pt>
                <c:pt idx="60">
                  <c:v>-6.5039493889999994E-2</c:v>
                </c:pt>
                <c:pt idx="61">
                  <c:v>-6.1843347190000002E-2</c:v>
                </c:pt>
                <c:pt idx="62">
                  <c:v>-5.8726229890000002E-2</c:v>
                </c:pt>
                <c:pt idx="63">
                  <c:v>-5.568811571E-2</c:v>
                </c:pt>
                <c:pt idx="64">
                  <c:v>-5.2729029140000001E-2</c:v>
                </c:pt>
                <c:pt idx="65">
                  <c:v>-4.9849018719999999E-2</c:v>
                </c:pt>
                <c:pt idx="66">
                  <c:v>-4.7048055159999998E-2</c:v>
                </c:pt>
                <c:pt idx="67">
                  <c:v>-4.4326109109999998E-2</c:v>
                </c:pt>
                <c:pt idx="68">
                  <c:v>-4.1683151219999999E-2</c:v>
                </c:pt>
                <c:pt idx="69">
                  <c:v>-3.9119152079999997E-2</c:v>
                </c:pt>
                <c:pt idx="70">
                  <c:v>-3.6634082259999999E-2</c:v>
                </c:pt>
                <c:pt idx="71">
                  <c:v>-3.4227912290000002E-2</c:v>
                </c:pt>
                <c:pt idx="72">
                  <c:v>-3.1900612680000003E-2</c:v>
                </c:pt>
                <c:pt idx="73">
                  <c:v>-2.965215388E-2</c:v>
                </c:pt>
                <c:pt idx="74">
                  <c:v>-2.748250633E-2</c:v>
                </c:pt>
                <c:pt idx="75">
                  <c:v>-2.5391640399999998E-2</c:v>
                </c:pt>
                <c:pt idx="76">
                  <c:v>-2.3379526439999999E-2</c:v>
                </c:pt>
                <c:pt idx="77">
                  <c:v>-2.1445938590000001E-2</c:v>
                </c:pt>
                <c:pt idx="78">
                  <c:v>-1.9590760629999999E-2</c:v>
                </c:pt>
                <c:pt idx="79">
                  <c:v>-1.781398478E-2</c:v>
                </c:pt>
                <c:pt idx="80">
                  <c:v>-1.611560355E-2</c:v>
                </c:pt>
                <c:pt idx="81">
                  <c:v>-1.4495609729999999E-2</c:v>
                </c:pt>
                <c:pt idx="82">
                  <c:v>-1.295399641E-2</c:v>
                </c:pt>
                <c:pt idx="83">
                  <c:v>-1.1490756959999999E-2</c:v>
                </c:pt>
                <c:pt idx="84">
                  <c:v>-1.010588504E-2</c:v>
                </c:pt>
                <c:pt idx="85">
                  <c:v>-8.7993745829999994E-3</c:v>
                </c:pt>
                <c:pt idx="86">
                  <c:v>-7.5712198170000003E-3</c:v>
                </c:pt>
                <c:pt idx="87">
                  <c:v>-6.4214152519999996E-3</c:v>
                </c:pt>
                <c:pt idx="88">
                  <c:v>-5.3499556819999999E-3</c:v>
                </c:pt>
                <c:pt idx="89">
                  <c:v>-4.3568361840000003E-3</c:v>
                </c:pt>
                <c:pt idx="90">
                  <c:v>-3.4420883009999999E-3</c:v>
                </c:pt>
                <c:pt idx="91">
                  <c:v>-2.6057074819999999E-3</c:v>
                </c:pt>
                <c:pt idx="92">
                  <c:v>-1.8476836009999999E-3</c:v>
                </c:pt>
                <c:pt idx="93">
                  <c:v>-1.1680064209999999E-3</c:v>
                </c:pt>
                <c:pt idx="94">
                  <c:v>-5.6666559070000003E-4</c:v>
                </c:pt>
                <c:pt idx="95">
                  <c:v>-4.3650647300000002E-5</c:v>
                </c:pt>
                <c:pt idx="96">
                  <c:v>4.0104898609999998E-4</c:v>
                </c:pt>
                <c:pt idx="97">
                  <c:v>7.6744400010000003E-4</c:v>
                </c:pt>
                <c:pt idx="98">
                  <c:v>1.055545199E-3</c:v>
                </c:pt>
                <c:pt idx="99">
                  <c:v>1.265363502E-3</c:v>
                </c:pt>
                <c:pt idx="100">
                  <c:v>1.3969099429999999E-3</c:v>
                </c:pt>
                <c:pt idx="101">
                  <c:v>1.4501956759999999E-3</c:v>
                </c:pt>
                <c:pt idx="102">
                  <c:v>1.4252239020000001E-3</c:v>
                </c:pt>
                <c:pt idx="103">
                  <c:v>1.3219744089999999E-3</c:v>
                </c:pt>
                <c:pt idx="104">
                  <c:v>1.1404411499999999E-3</c:v>
                </c:pt>
                <c:pt idx="105">
                  <c:v>8.8061754340000001E-4</c:v>
                </c:pt>
                <c:pt idx="106">
                  <c:v>5.4249703479999998E-4</c:v>
                </c:pt>
                <c:pt idx="107">
                  <c:v>1.260731002E-4</c:v>
                </c:pt>
                <c:pt idx="108">
                  <c:v>-3.6866075170000003E-4</c:v>
                </c:pt>
                <c:pt idx="109">
                  <c:v>-9.4171098049999999E-4</c:v>
                </c:pt>
                <c:pt idx="110">
                  <c:v>-1.593084014E-3</c:v>
                </c:pt>
                <c:pt idx="111">
                  <c:v>-2.3227862470000002E-3</c:v>
                </c:pt>
                <c:pt idx="112">
                  <c:v>-3.1308240470000002E-3</c:v>
                </c:pt>
                <c:pt idx="113">
                  <c:v>-4.0172037449999996E-3</c:v>
                </c:pt>
                <c:pt idx="114">
                  <c:v>-4.9819316460000002E-3</c:v>
                </c:pt>
                <c:pt idx="115">
                  <c:v>-6.025008232E-3</c:v>
                </c:pt>
                <c:pt idx="116">
                  <c:v>-7.146424902E-3</c:v>
                </c:pt>
                <c:pt idx="117">
                  <c:v>-8.3461865370000003E-3</c:v>
                </c:pt>
                <c:pt idx="118">
                  <c:v>-9.6242982790000001E-3</c:v>
                </c:pt>
                <c:pt idx="119">
                  <c:v>-1.098076553E-2</c:v>
                </c:pt>
                <c:pt idx="120">
                  <c:v>-1.241559396E-2</c:v>
                </c:pt>
                <c:pt idx="121">
                  <c:v>-1.3928789509999999E-2</c:v>
                </c:pt>
                <c:pt idx="122">
                  <c:v>-1.552035836E-2</c:v>
                </c:pt>
                <c:pt idx="123">
                  <c:v>-1.719030698E-2</c:v>
                </c:pt>
                <c:pt idx="124">
                  <c:v>-1.8938642089999999E-2</c:v>
                </c:pt>
                <c:pt idx="125">
                  <c:v>-2.076537069E-2</c:v>
                </c:pt>
                <c:pt idx="126">
                  <c:v>-2.2670500029999999E-2</c:v>
                </c:pt>
                <c:pt idx="127">
                  <c:v>-2.4654037640000001E-2</c:v>
                </c:pt>
                <c:pt idx="128">
                  <c:v>-2.6716156519999999E-2</c:v>
                </c:pt>
                <c:pt idx="129">
                  <c:v>-2.8857035119999999E-2</c:v>
                </c:pt>
                <c:pt idx="130">
                  <c:v>-3.1076702929999998E-2</c:v>
                </c:pt>
                <c:pt idx="131">
                  <c:v>-3.3375189389999997E-2</c:v>
                </c:pt>
                <c:pt idx="132">
                  <c:v>-3.5752523889999999E-2</c:v>
                </c:pt>
                <c:pt idx="133">
                  <c:v>-3.8208735789999997E-2</c:v>
                </c:pt>
                <c:pt idx="134">
                  <c:v>-4.0743854429999997E-2</c:v>
                </c:pt>
                <c:pt idx="135">
                  <c:v>-4.335790908E-2</c:v>
                </c:pt>
                <c:pt idx="136">
                  <c:v>-4.6050929009999998E-2</c:v>
                </c:pt>
                <c:pt idx="137">
                  <c:v>-4.8822943440000002E-2</c:v>
                </c:pt>
                <c:pt idx="138">
                  <c:v>-5.1673981539999997E-2</c:v>
                </c:pt>
                <c:pt idx="139">
                  <c:v>-5.4604072490000002E-2</c:v>
                </c:pt>
                <c:pt idx="140">
                  <c:v>-5.761324541E-2</c:v>
                </c:pt>
                <c:pt idx="141">
                  <c:v>-6.0701439209999999E-2</c:v>
                </c:pt>
                <c:pt idx="142">
                  <c:v>-6.3868654649999995E-2</c:v>
                </c:pt>
                <c:pt idx="143">
                  <c:v>-6.7114919659999994E-2</c:v>
                </c:pt>
                <c:pt idx="144">
                  <c:v>-7.044026246E-2</c:v>
                </c:pt>
                <c:pt idx="145">
                  <c:v>-7.3844711620000003E-2</c:v>
                </c:pt>
                <c:pt idx="146">
                  <c:v>-7.7328296010000006E-2</c:v>
                </c:pt>
                <c:pt idx="147">
                  <c:v>-8.0891044839999995E-2</c:v>
                </c:pt>
                <c:pt idx="148">
                  <c:v>-8.453298763E-2</c:v>
                </c:pt>
                <c:pt idx="149">
                  <c:v>-8.8254154239999993E-2</c:v>
                </c:pt>
                <c:pt idx="150">
                  <c:v>-9.2054574860000002E-2</c:v>
                </c:pt>
                <c:pt idx="151">
                  <c:v>-9.5934280029999999E-2</c:v>
                </c:pt>
                <c:pt idx="152">
                  <c:v>-9.9893300599999998E-2</c:v>
                </c:pt>
                <c:pt idx="153">
                  <c:v>-0.103931681</c:v>
                </c:pt>
                <c:pt idx="154">
                  <c:v>-0.108049637</c:v>
                </c:pt>
                <c:pt idx="155">
                  <c:v>-0.1122472143</c:v>
                </c:pt>
                <c:pt idx="156">
                  <c:v>-0.1165244595</c:v>
                </c:pt>
                <c:pt idx="157">
                  <c:v>-0.1208814195</c:v>
                </c:pt>
                <c:pt idx="158">
                  <c:v>-0.1253181424</c:v>
                </c:pt>
                <c:pt idx="159">
                  <c:v>-0.1298346769</c:v>
                </c:pt>
                <c:pt idx="160">
                  <c:v>-0.1344310722</c:v>
                </c:pt>
                <c:pt idx="161">
                  <c:v>-0.13910737849999999</c:v>
                </c:pt>
                <c:pt idx="162">
                  <c:v>-0.14386364669999999</c:v>
                </c:pt>
                <c:pt idx="163">
                  <c:v>-0.1486999286</c:v>
                </c:pt>
                <c:pt idx="164">
                  <c:v>-0.1536162764</c:v>
                </c:pt>
                <c:pt idx="165">
                  <c:v>-0.15861274340000001</c:v>
                </c:pt>
                <c:pt idx="166">
                  <c:v>-0.1636898383</c:v>
                </c:pt>
                <c:pt idx="167">
                  <c:v>-0.16884824609999999</c:v>
                </c:pt>
                <c:pt idx="168">
                  <c:v>-0.1740880457</c:v>
                </c:pt>
                <c:pt idx="169">
                  <c:v>-0.17940931669999999</c:v>
                </c:pt>
                <c:pt idx="170">
                  <c:v>-0.18481213890000001</c:v>
                </c:pt>
                <c:pt idx="171">
                  <c:v>-0.19029659230000001</c:v>
                </c:pt>
                <c:pt idx="172">
                  <c:v>-0.1958627577</c:v>
                </c:pt>
                <c:pt idx="173">
                  <c:v>-0.20151071600000001</c:v>
                </c:pt>
                <c:pt idx="174">
                  <c:v>-0.2072405484</c:v>
                </c:pt>
                <c:pt idx="175">
                  <c:v>-0.21305233670000001</c:v>
                </c:pt>
                <c:pt idx="176">
                  <c:v>-0.218946163</c:v>
                </c:pt>
                <c:pt idx="177">
                  <c:v>-0.22492210979999999</c:v>
                </c:pt>
                <c:pt idx="178">
                  <c:v>-0.23098026020000001</c:v>
                </c:pt>
                <c:pt idx="179">
                  <c:v>-0.2371208346</c:v>
                </c:pt>
                <c:pt idx="180">
                  <c:v>-0.24334396729999999</c:v>
                </c:pt>
                <c:pt idx="181">
                  <c:v>-0.24964977569999999</c:v>
                </c:pt>
                <c:pt idx="182">
                  <c:v>-0.25603837839999999</c:v>
                </c:pt>
                <c:pt idx="183">
                  <c:v>-0.26250989619999998</c:v>
                </c:pt>
                <c:pt idx="184">
                  <c:v>-0.2690644512</c:v>
                </c:pt>
                <c:pt idx="185">
                  <c:v>-0.27570216749999998</c:v>
                </c:pt>
                <c:pt idx="186">
                  <c:v>-0.28242317099999997</c:v>
                </c:pt>
                <c:pt idx="187">
                  <c:v>-0.28922758900000001</c:v>
                </c:pt>
                <c:pt idx="188">
                  <c:v>-0.29611555090000002</c:v>
                </c:pt>
                <c:pt idx="189">
                  <c:v>-0.30308718800000001</c:v>
                </c:pt>
                <c:pt idx="190">
                  <c:v>-0.31014263310000001</c:v>
                </c:pt>
                <c:pt idx="191">
                  <c:v>-0.31728218229999999</c:v>
                </c:pt>
                <c:pt idx="192">
                  <c:v>-0.3245062044</c:v>
                </c:pt>
                <c:pt idx="193">
                  <c:v>-0.33181485999999999</c:v>
                </c:pt>
                <c:pt idx="194">
                  <c:v>-0.33920831169999999</c:v>
                </c:pt>
                <c:pt idx="195">
                  <c:v>-0.34668672490000002</c:v>
                </c:pt>
                <c:pt idx="196">
                  <c:v>-0.35425026749999999</c:v>
                </c:pt>
                <c:pt idx="197">
                  <c:v>-0.36189911000000002</c:v>
                </c:pt>
                <c:pt idx="198">
                  <c:v>-0.36963342529999998</c:v>
                </c:pt>
                <c:pt idx="199">
                  <c:v>-0.3774533893</c:v>
                </c:pt>
                <c:pt idx="200">
                  <c:v>-0.38535918029999999</c:v>
                </c:pt>
                <c:pt idx="201">
                  <c:v>-0.39335097930000001</c:v>
                </c:pt>
                <c:pt idx="202">
                  <c:v>-0.40056911490000002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715600"/>
        <c:axId val="180714480"/>
      </c:scatterChart>
      <c:valAx>
        <c:axId val="180715600"/>
        <c:scaling>
          <c:orientation val="minMax"/>
          <c:max val="40"/>
          <c:min val="-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4480"/>
        <c:crossesAt val="0"/>
        <c:crossBetween val="midCat"/>
      </c:valAx>
      <c:valAx>
        <c:axId val="18071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x (cm)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5600"/>
        <c:crossesAt val="-4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y vs. z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Sheet1!$I$117:$I$319</c:f>
              <c:numCache>
                <c:formatCode>0.00E+00</c:formatCode>
                <c:ptCount val="203"/>
                <c:pt idx="0">
                  <c:v>-39.997113800000001</c:v>
                </c:pt>
                <c:pt idx="1">
                  <c:v>-39.587995220000003</c:v>
                </c:pt>
                <c:pt idx="2">
                  <c:v>-39.179322139999996</c:v>
                </c:pt>
                <c:pt idx="3">
                  <c:v>-38.771089029999999</c:v>
                </c:pt>
                <c:pt idx="4">
                  <c:v>-38.363290409999998</c:v>
                </c:pt>
                <c:pt idx="5">
                  <c:v>-37.955920829999997</c:v>
                </c:pt>
                <c:pt idx="6">
                  <c:v>-37.548974909999998</c:v>
                </c:pt>
                <c:pt idx="7">
                  <c:v>-37.142447320000002</c:v>
                </c:pt>
                <c:pt idx="8">
                  <c:v>-36.736332740000002</c:v>
                </c:pt>
                <c:pt idx="9">
                  <c:v>-36.330625949999998</c:v>
                </c:pt>
                <c:pt idx="10">
                  <c:v>-35.925321719999999</c:v>
                </c:pt>
                <c:pt idx="11">
                  <c:v>-35.520414889999998</c:v>
                </c:pt>
                <c:pt idx="12">
                  <c:v>-35.115900349999997</c:v>
                </c:pt>
                <c:pt idx="13">
                  <c:v>-34.711773030000003</c:v>
                </c:pt>
                <c:pt idx="14">
                  <c:v>-34.307996979999999</c:v>
                </c:pt>
                <c:pt idx="15">
                  <c:v>-33.904555819999999</c:v>
                </c:pt>
                <c:pt idx="16">
                  <c:v>-33.501445789999998</c:v>
                </c:pt>
                <c:pt idx="17">
                  <c:v>-33.098663160000001</c:v>
                </c:pt>
                <c:pt idx="18">
                  <c:v>-32.696204209999998</c:v>
                </c:pt>
                <c:pt idx="19">
                  <c:v>-32.294065260000004</c:v>
                </c:pt>
                <c:pt idx="20">
                  <c:v>-31.892242639999999</c:v>
                </c:pt>
                <c:pt idx="21">
                  <c:v>-31.49073272</c:v>
                </c:pt>
                <c:pt idx="22">
                  <c:v>-31.08953189</c:v>
                </c:pt>
                <c:pt idx="23">
                  <c:v>-30.688636559999999</c:v>
                </c:pt>
                <c:pt idx="24">
                  <c:v>-30.288043160000001</c:v>
                </c:pt>
                <c:pt idx="25">
                  <c:v>-29.887748160000001</c:v>
                </c:pt>
                <c:pt idx="26">
                  <c:v>-29.487746319999999</c:v>
                </c:pt>
                <c:pt idx="27">
                  <c:v>-29.08803065</c:v>
                </c:pt>
                <c:pt idx="28">
                  <c:v>-28.688599020000002</c:v>
                </c:pt>
                <c:pt idx="29">
                  <c:v>-28.289449309999998</c:v>
                </c:pt>
                <c:pt idx="30">
                  <c:v>-27.890579420000002</c:v>
                </c:pt>
                <c:pt idx="31">
                  <c:v>-27.491987259999998</c:v>
                </c:pt>
                <c:pt idx="32">
                  <c:v>-27.093670750000001</c:v>
                </c:pt>
                <c:pt idx="33">
                  <c:v>-26.695627829999999</c:v>
                </c:pt>
                <c:pt idx="34">
                  <c:v>-26.29785643</c:v>
                </c:pt>
                <c:pt idx="35">
                  <c:v>-25.900354530000001</c:v>
                </c:pt>
                <c:pt idx="36">
                  <c:v>-25.503120079999999</c:v>
                </c:pt>
                <c:pt idx="37">
                  <c:v>-25.106151069999999</c:v>
                </c:pt>
                <c:pt idx="38">
                  <c:v>-24.709445479999999</c:v>
                </c:pt>
                <c:pt idx="39">
                  <c:v>-24.3129457</c:v>
                </c:pt>
                <c:pt idx="40">
                  <c:v>-23.916628849999999</c:v>
                </c:pt>
                <c:pt idx="41">
                  <c:v>-23.520492300000001</c:v>
                </c:pt>
                <c:pt idx="42">
                  <c:v>-23.124533419999999</c:v>
                </c:pt>
                <c:pt idx="43">
                  <c:v>-22.728749610000001</c:v>
                </c:pt>
                <c:pt idx="44">
                  <c:v>-22.333138269999999</c:v>
                </c:pt>
                <c:pt idx="45">
                  <c:v>-21.937696809999998</c:v>
                </c:pt>
                <c:pt idx="46">
                  <c:v>-21.54242266</c:v>
                </c:pt>
                <c:pt idx="47">
                  <c:v>-21.147313239999999</c:v>
                </c:pt>
                <c:pt idx="48">
                  <c:v>-20.752365990000001</c:v>
                </c:pt>
                <c:pt idx="49">
                  <c:v>-20.357578369999999</c:v>
                </c:pt>
                <c:pt idx="50">
                  <c:v>-19.962947830000001</c:v>
                </c:pt>
                <c:pt idx="51">
                  <c:v>-19.568469289999999</c:v>
                </c:pt>
                <c:pt idx="52">
                  <c:v>-19.174116089999998</c:v>
                </c:pt>
                <c:pt idx="53">
                  <c:v>-18.779886520000002</c:v>
                </c:pt>
                <c:pt idx="54">
                  <c:v>-18.385778899999998</c:v>
                </c:pt>
                <c:pt idx="55">
                  <c:v>-17.99179153</c:v>
                </c:pt>
                <c:pt idx="56">
                  <c:v>-17.597922730000001</c:v>
                </c:pt>
                <c:pt idx="57">
                  <c:v>-17.204170829999999</c:v>
                </c:pt>
                <c:pt idx="58">
                  <c:v>-16.810534140000001</c:v>
                </c:pt>
                <c:pt idx="59">
                  <c:v>-16.417010999999999</c:v>
                </c:pt>
                <c:pt idx="60">
                  <c:v>-16.023599730000001</c:v>
                </c:pt>
                <c:pt idx="61">
                  <c:v>-15.63029869</c:v>
                </c:pt>
                <c:pt idx="62">
                  <c:v>-15.237106199999999</c:v>
                </c:pt>
                <c:pt idx="63">
                  <c:v>-14.84402062</c:v>
                </c:pt>
                <c:pt idx="64">
                  <c:v>-14.451047000000001</c:v>
                </c:pt>
                <c:pt idx="65">
                  <c:v>-14.05819421</c:v>
                </c:pt>
                <c:pt idx="66">
                  <c:v>-13.66546101</c:v>
                </c:pt>
                <c:pt idx="67">
                  <c:v>-13.2728462</c:v>
                </c:pt>
                <c:pt idx="68">
                  <c:v>-12.88034858</c:v>
                </c:pt>
                <c:pt idx="69">
                  <c:v>-12.487966930000001</c:v>
                </c:pt>
                <c:pt idx="70">
                  <c:v>-12.09570006</c:v>
                </c:pt>
                <c:pt idx="71">
                  <c:v>-11.70354676</c:v>
                </c:pt>
                <c:pt idx="72">
                  <c:v>-11.31150585</c:v>
                </c:pt>
                <c:pt idx="73">
                  <c:v>-10.919576129999999</c:v>
                </c:pt>
                <c:pt idx="74">
                  <c:v>-10.52775641</c:v>
                </c:pt>
                <c:pt idx="75">
                  <c:v>-10.136045510000001</c:v>
                </c:pt>
                <c:pt idx="76">
                  <c:v>-9.7444422419999999</c:v>
                </c:pt>
                <c:pt idx="77">
                  <c:v>-9.3529057079999998</c:v>
                </c:pt>
                <c:pt idx="78">
                  <c:v>-8.9614131389999994</c:v>
                </c:pt>
                <c:pt idx="79">
                  <c:v>-8.5699628150000002</c:v>
                </c:pt>
                <c:pt idx="80">
                  <c:v>-8.1785530180000006</c:v>
                </c:pt>
                <c:pt idx="81">
                  <c:v>-7.7871820339999998</c:v>
                </c:pt>
                <c:pt idx="82">
                  <c:v>-7.3958481489999999</c:v>
                </c:pt>
                <c:pt idx="83">
                  <c:v>-7.0045496480000002</c:v>
                </c:pt>
                <c:pt idx="84">
                  <c:v>-6.6132848209999997</c:v>
                </c:pt>
                <c:pt idx="85">
                  <c:v>-6.2220519589999999</c:v>
                </c:pt>
                <c:pt idx="86">
                  <c:v>-5.8308493510000003</c:v>
                </c:pt>
                <c:pt idx="87">
                  <c:v>-5.4396752910000004</c:v>
                </c:pt>
                <c:pt idx="88">
                  <c:v>-5.0485280719999999</c:v>
                </c:pt>
                <c:pt idx="89">
                  <c:v>-4.6574059889999999</c:v>
                </c:pt>
                <c:pt idx="90">
                  <c:v>-4.2663228059999998</c:v>
                </c:pt>
                <c:pt idx="91">
                  <c:v>-3.875279624</c:v>
                </c:pt>
                <c:pt idx="92">
                  <c:v>-3.4842753929999999</c:v>
                </c:pt>
                <c:pt idx="93">
                  <c:v>-3.0933090640000001</c:v>
                </c:pt>
                <c:pt idx="94">
                  <c:v>-2.7023795879999999</c:v>
                </c:pt>
                <c:pt idx="95">
                  <c:v>-2.3114859189999999</c:v>
                </c:pt>
                <c:pt idx="96">
                  <c:v>-1.9206270110000001</c:v>
                </c:pt>
                <c:pt idx="97">
                  <c:v>-1.5298018170000001</c:v>
                </c:pt>
                <c:pt idx="98">
                  <c:v>-1.1390092940000001</c:v>
                </c:pt>
                <c:pt idx="99">
                  <c:v>-0.74824839379999997</c:v>
                </c:pt>
                <c:pt idx="100">
                  <c:v>-0.35751806530000002</c:v>
                </c:pt>
                <c:pt idx="101">
                  <c:v>3.3182810680000001E-2</c:v>
                </c:pt>
                <c:pt idx="102">
                  <c:v>0.42398089789999999</c:v>
                </c:pt>
                <c:pt idx="103">
                  <c:v>0.81480622579999995</c:v>
                </c:pt>
                <c:pt idx="104">
                  <c:v>1.2056504159999999</c:v>
                </c:pt>
                <c:pt idx="105">
                  <c:v>1.5965145890000001</c:v>
                </c:pt>
                <c:pt idx="106">
                  <c:v>1.987399916</c:v>
                </c:pt>
                <c:pt idx="107">
                  <c:v>2.3783075710000001</c:v>
                </c:pt>
                <c:pt idx="108">
                  <c:v>2.7692387350000001</c:v>
                </c:pt>
                <c:pt idx="109">
                  <c:v>3.1601945869999999</c:v>
                </c:pt>
                <c:pt idx="110">
                  <c:v>3.5511763099999998</c:v>
                </c:pt>
                <c:pt idx="111">
                  <c:v>3.9421850850000002</c:v>
                </c:pt>
                <c:pt idx="112">
                  <c:v>4.3332220960000001</c:v>
                </c:pt>
                <c:pt idx="113">
                  <c:v>4.7242885269999997</c:v>
                </c:pt>
                <c:pt idx="114">
                  <c:v>5.1153855640000003</c:v>
                </c:pt>
                <c:pt idx="115">
                  <c:v>5.5065122200000003</c:v>
                </c:pt>
                <c:pt idx="116">
                  <c:v>5.897664807</c:v>
                </c:pt>
                <c:pt idx="117">
                  <c:v>6.2888449980000001</c:v>
                </c:pt>
                <c:pt idx="118">
                  <c:v>6.6800544620000002</c:v>
                </c:pt>
                <c:pt idx="119">
                  <c:v>7.0712948750000004</c:v>
                </c:pt>
                <c:pt idx="120">
                  <c:v>7.4625679089999997</c:v>
                </c:pt>
                <c:pt idx="121">
                  <c:v>7.8538752409999999</c:v>
                </c:pt>
                <c:pt idx="122">
                  <c:v>8.2452185480000004</c:v>
                </c:pt>
                <c:pt idx="123">
                  <c:v>8.6365995069999997</c:v>
                </c:pt>
                <c:pt idx="124">
                  <c:v>9.0280197980000008</c:v>
                </c:pt>
                <c:pt idx="125">
                  <c:v>9.4194811020000007</c:v>
                </c:pt>
                <c:pt idx="126">
                  <c:v>9.8109851030000002</c:v>
                </c:pt>
                <c:pt idx="127">
                  <c:v>10.20253348</c:v>
                </c:pt>
                <c:pt idx="128">
                  <c:v>10.594159299999999</c:v>
                </c:pt>
                <c:pt idx="129">
                  <c:v>10.985893150000001</c:v>
                </c:pt>
                <c:pt idx="130">
                  <c:v>11.377736199999999</c:v>
                </c:pt>
                <c:pt idx="131">
                  <c:v>11.76968963</c:v>
                </c:pt>
                <c:pt idx="132">
                  <c:v>12.161754650000001</c:v>
                </c:pt>
                <c:pt idx="133">
                  <c:v>12.55393245</c:v>
                </c:pt>
                <c:pt idx="134">
                  <c:v>12.94622421</c:v>
                </c:pt>
                <c:pt idx="135">
                  <c:v>13.33863114</c:v>
                </c:pt>
                <c:pt idx="136">
                  <c:v>13.73115445</c:v>
                </c:pt>
                <c:pt idx="137">
                  <c:v>14.123795319999999</c:v>
                </c:pt>
                <c:pt idx="138">
                  <c:v>14.516554989999999</c:v>
                </c:pt>
                <c:pt idx="139">
                  <c:v>14.90943465</c:v>
                </c:pt>
                <c:pt idx="140">
                  <c:v>15.30243553</c:v>
                </c:pt>
                <c:pt idx="141">
                  <c:v>15.69554735</c:v>
                </c:pt>
                <c:pt idx="142">
                  <c:v>16.088768389999998</c:v>
                </c:pt>
                <c:pt idx="143">
                  <c:v>16.482100429999999</c:v>
                </c:pt>
                <c:pt idx="144">
                  <c:v>16.875545249999998</c:v>
                </c:pt>
                <c:pt idx="145">
                  <c:v>17.26910462</c:v>
                </c:pt>
                <c:pt idx="146">
                  <c:v>17.662780340000001</c:v>
                </c:pt>
                <c:pt idx="147">
                  <c:v>18.056574210000001</c:v>
                </c:pt>
                <c:pt idx="148">
                  <c:v>18.450488020000002</c:v>
                </c:pt>
                <c:pt idx="149">
                  <c:v>18.844523590000001</c:v>
                </c:pt>
                <c:pt idx="150">
                  <c:v>19.238682709999999</c:v>
                </c:pt>
                <c:pt idx="151">
                  <c:v>19.6329672</c:v>
                </c:pt>
                <c:pt idx="152">
                  <c:v>20.027378880000001</c:v>
                </c:pt>
                <c:pt idx="153">
                  <c:v>20.421920870000001</c:v>
                </c:pt>
                <c:pt idx="154">
                  <c:v>20.81661261</c:v>
                </c:pt>
                <c:pt idx="155">
                  <c:v>21.21145654</c:v>
                </c:pt>
                <c:pt idx="156">
                  <c:v>21.60645508</c:v>
                </c:pt>
                <c:pt idx="157">
                  <c:v>22.001610710000001</c:v>
                </c:pt>
                <c:pt idx="158">
                  <c:v>22.39692586</c:v>
                </c:pt>
                <c:pt idx="159">
                  <c:v>22.792403019999998</c:v>
                </c:pt>
                <c:pt idx="160">
                  <c:v>23.188044649999998</c:v>
                </c:pt>
                <c:pt idx="161">
                  <c:v>23.583853250000001</c:v>
                </c:pt>
                <c:pt idx="162">
                  <c:v>23.979831310000002</c:v>
                </c:pt>
                <c:pt idx="163">
                  <c:v>24.375981329999998</c:v>
                </c:pt>
                <c:pt idx="164">
                  <c:v>24.772305830000001</c:v>
                </c:pt>
                <c:pt idx="165">
                  <c:v>25.16880733</c:v>
                </c:pt>
                <c:pt idx="166">
                  <c:v>25.565523899999999</c:v>
                </c:pt>
                <c:pt idx="167">
                  <c:v>25.962505530000001</c:v>
                </c:pt>
                <c:pt idx="168">
                  <c:v>26.359754089999999</c:v>
                </c:pt>
                <c:pt idx="169">
                  <c:v>26.757271509999999</c:v>
                </c:pt>
                <c:pt idx="170">
                  <c:v>27.15505967</c:v>
                </c:pt>
                <c:pt idx="171">
                  <c:v>27.553120509999999</c:v>
                </c:pt>
                <c:pt idx="172">
                  <c:v>27.951455960000001</c:v>
                </c:pt>
                <c:pt idx="173">
                  <c:v>28.350067970000001</c:v>
                </c:pt>
                <c:pt idx="174">
                  <c:v>28.748958479999999</c:v>
                </c:pt>
                <c:pt idx="175">
                  <c:v>29.14812946</c:v>
                </c:pt>
                <c:pt idx="176">
                  <c:v>29.547582890000001</c:v>
                </c:pt>
                <c:pt idx="177">
                  <c:v>29.947320770000001</c:v>
                </c:pt>
                <c:pt idx="178">
                  <c:v>30.34734508</c:v>
                </c:pt>
                <c:pt idx="179">
                  <c:v>30.74766679</c:v>
                </c:pt>
                <c:pt idx="180">
                  <c:v>31.148290939999999</c:v>
                </c:pt>
                <c:pt idx="181">
                  <c:v>31.549221360000001</c:v>
                </c:pt>
                <c:pt idx="182">
                  <c:v>31.950461900000001</c:v>
                </c:pt>
                <c:pt idx="183">
                  <c:v>32.352016450000001</c:v>
                </c:pt>
                <c:pt idx="184">
                  <c:v>32.753888920000001</c:v>
                </c:pt>
                <c:pt idx="185">
                  <c:v>33.15608323</c:v>
                </c:pt>
                <c:pt idx="186">
                  <c:v>33.558603349999998</c:v>
                </c:pt>
                <c:pt idx="187">
                  <c:v>33.961453259999999</c:v>
                </c:pt>
                <c:pt idx="188">
                  <c:v>34.364636990000001</c:v>
                </c:pt>
                <c:pt idx="189">
                  <c:v>34.768158569999997</c:v>
                </c:pt>
                <c:pt idx="190">
                  <c:v>35.172022079999998</c:v>
                </c:pt>
                <c:pt idx="191">
                  <c:v>35.576240749999997</c:v>
                </c:pt>
                <c:pt idx="192">
                  <c:v>35.980831500000001</c:v>
                </c:pt>
                <c:pt idx="193">
                  <c:v>36.385799249999998</c:v>
                </c:pt>
                <c:pt idx="194">
                  <c:v>36.791148909999997</c:v>
                </c:pt>
                <c:pt idx="195">
                  <c:v>37.196885459999997</c:v>
                </c:pt>
                <c:pt idx="196">
                  <c:v>37.603013920000002</c:v>
                </c:pt>
                <c:pt idx="197">
                  <c:v>38.009539330000003</c:v>
                </c:pt>
                <c:pt idx="198">
                  <c:v>38.416466800000002</c:v>
                </c:pt>
                <c:pt idx="199">
                  <c:v>38.823801459999999</c:v>
                </c:pt>
                <c:pt idx="200">
                  <c:v>39.231548480000001</c:v>
                </c:pt>
                <c:pt idx="201">
                  <c:v>39.639713110000002</c:v>
                </c:pt>
                <c:pt idx="202">
                  <c:v>40.004995409999999</c:v>
                </c:pt>
              </c:numCache>
            </c:numRef>
          </c:xVal>
          <c:yVal>
            <c:numRef>
              <c:f>Sheet1!$G$117:$G$319</c:f>
              <c:numCache>
                <c:formatCode>0.00E+00</c:formatCode>
                <c:ptCount val="203"/>
                <c:pt idx="0">
                  <c:v>2.5607187310000001</c:v>
                </c:pt>
                <c:pt idx="1">
                  <c:v>2.5353625279999998</c:v>
                </c:pt>
                <c:pt idx="2">
                  <c:v>2.5100088089999999</c:v>
                </c:pt>
                <c:pt idx="3">
                  <c:v>2.4846575350000002</c:v>
                </c:pt>
                <c:pt idx="4">
                  <c:v>2.4593086679999998</c:v>
                </c:pt>
                <c:pt idx="5">
                  <c:v>2.4339621720000002</c:v>
                </c:pt>
                <c:pt idx="6">
                  <c:v>2.4086180110000002</c:v>
                </c:pt>
                <c:pt idx="7">
                  <c:v>2.383276151</c:v>
                </c:pt>
                <c:pt idx="8">
                  <c:v>2.3579365600000002</c:v>
                </c:pt>
                <c:pt idx="9">
                  <c:v>2.3325992050000002</c:v>
                </c:pt>
                <c:pt idx="10">
                  <c:v>2.3072640560000002</c:v>
                </c:pt>
                <c:pt idx="11">
                  <c:v>2.2819310819999998</c:v>
                </c:pt>
                <c:pt idx="12">
                  <c:v>2.256600256</c:v>
                </c:pt>
                <c:pt idx="13">
                  <c:v>2.2312715490000001</c:v>
                </c:pt>
                <c:pt idx="14">
                  <c:v>2.2059429970000002</c:v>
                </c:pt>
                <c:pt idx="15">
                  <c:v>2.1806138559999999</c:v>
                </c:pt>
                <c:pt idx="16">
                  <c:v>2.1552841709999999</c:v>
                </c:pt>
                <c:pt idx="17">
                  <c:v>2.1299539890000001</c:v>
                </c:pt>
                <c:pt idx="18">
                  <c:v>2.1046233559999998</c:v>
                </c:pt>
                <c:pt idx="19">
                  <c:v>2.07929232</c:v>
                </c:pt>
                <c:pt idx="20">
                  <c:v>2.0539609269999999</c:v>
                </c:pt>
                <c:pt idx="21">
                  <c:v>2.0286292260000001</c:v>
                </c:pt>
                <c:pt idx="22">
                  <c:v>2.003297265</c:v>
                </c:pt>
                <c:pt idx="23">
                  <c:v>1.9779650929999999</c:v>
                </c:pt>
                <c:pt idx="24">
                  <c:v>1.9526327590000001</c:v>
                </c:pt>
                <c:pt idx="25">
                  <c:v>1.9273003120000001</c:v>
                </c:pt>
                <c:pt idx="26">
                  <c:v>1.901967695</c:v>
                </c:pt>
                <c:pt idx="27">
                  <c:v>1.8766347370000001</c:v>
                </c:pt>
                <c:pt idx="28">
                  <c:v>1.8513015719999999</c:v>
                </c:pt>
                <c:pt idx="29">
                  <c:v>1.8259683390000001</c:v>
                </c:pt>
                <c:pt idx="30">
                  <c:v>1.8006351739999999</c:v>
                </c:pt>
                <c:pt idx="31">
                  <c:v>1.7753022119999999</c:v>
                </c:pt>
                <c:pt idx="32">
                  <c:v>1.7499695909999999</c:v>
                </c:pt>
                <c:pt idx="33">
                  <c:v>1.724637446</c:v>
                </c:pt>
                <c:pt idx="34">
                  <c:v>1.6993059159999999</c:v>
                </c:pt>
                <c:pt idx="35">
                  <c:v>1.6739751350000001</c:v>
                </c:pt>
                <c:pt idx="36">
                  <c:v>1.6486452410000001</c:v>
                </c:pt>
                <c:pt idx="37">
                  <c:v>1.623316371</c:v>
                </c:pt>
                <c:pt idx="38">
                  <c:v>1.5979886599999999</c:v>
                </c:pt>
                <c:pt idx="39">
                  <c:v>1.5726586920000001</c:v>
                </c:pt>
                <c:pt idx="40">
                  <c:v>1.547325262</c:v>
                </c:pt>
                <c:pt idx="41">
                  <c:v>1.5219884589999999</c:v>
                </c:pt>
                <c:pt idx="42">
                  <c:v>1.496648371</c:v>
                </c:pt>
                <c:pt idx="43">
                  <c:v>1.4713050860000001</c:v>
                </c:pt>
                <c:pt idx="44">
                  <c:v>1.445958692</c:v>
                </c:pt>
                <c:pt idx="45">
                  <c:v>1.420609279</c:v>
                </c:pt>
                <c:pt idx="46">
                  <c:v>1.3952569340000001</c:v>
                </c:pt>
                <c:pt idx="47">
                  <c:v>1.369901746</c:v>
                </c:pt>
                <c:pt idx="48">
                  <c:v>1.344543804</c:v>
                </c:pt>
                <c:pt idx="49">
                  <c:v>1.3191831970000001</c:v>
                </c:pt>
                <c:pt idx="50">
                  <c:v>1.2938200129999999</c:v>
                </c:pt>
                <c:pt idx="51">
                  <c:v>1.268454178</c:v>
                </c:pt>
                <c:pt idx="52">
                  <c:v>1.2430842280000001</c:v>
                </c:pt>
                <c:pt idx="53">
                  <c:v>1.2177103010000001</c:v>
                </c:pt>
                <c:pt idx="54">
                  <c:v>1.1923325389999999</c:v>
                </c:pt>
                <c:pt idx="55">
                  <c:v>1.1669510809999999</c:v>
                </c:pt>
                <c:pt idx="56">
                  <c:v>1.1415660670000001</c:v>
                </c:pt>
                <c:pt idx="57">
                  <c:v>1.1161776370000001</c:v>
                </c:pt>
                <c:pt idx="58">
                  <c:v>1.09078593</c:v>
                </c:pt>
                <c:pt idx="59">
                  <c:v>1.0653910879999999</c:v>
                </c:pt>
                <c:pt idx="60">
                  <c:v>1.0399932489999999</c:v>
                </c:pt>
                <c:pt idx="61">
                  <c:v>1.014592553</c:v>
                </c:pt>
                <c:pt idx="62">
                  <c:v>0.98918914059999996</c:v>
                </c:pt>
                <c:pt idx="63">
                  <c:v>0.96378315110000001</c:v>
                </c:pt>
                <c:pt idx="64">
                  <c:v>0.93837515819999995</c:v>
                </c:pt>
                <c:pt idx="65">
                  <c:v>0.91296598149999997</c:v>
                </c:pt>
                <c:pt idx="66">
                  <c:v>0.88755578940000002</c:v>
                </c:pt>
                <c:pt idx="67">
                  <c:v>0.86214475059999995</c:v>
                </c:pt>
                <c:pt idx="68">
                  <c:v>0.83673303369999996</c:v>
                </c:pt>
                <c:pt idx="69">
                  <c:v>0.81132080699999998</c:v>
                </c:pt>
                <c:pt idx="70">
                  <c:v>0.78590823909999996</c:v>
                </c:pt>
                <c:pt idx="71">
                  <c:v>0.76049549829999996</c:v>
                </c:pt>
                <c:pt idx="72">
                  <c:v>0.73508275280000002</c:v>
                </c:pt>
                <c:pt idx="73">
                  <c:v>0.70967017099999996</c:v>
                </c:pt>
                <c:pt idx="74">
                  <c:v>0.68425792110000005</c:v>
                </c:pt>
                <c:pt idx="75">
                  <c:v>0.6588461712</c:v>
                </c:pt>
                <c:pt idx="76">
                  <c:v>0.63343508950000005</c:v>
                </c:pt>
                <c:pt idx="77">
                  <c:v>0.60802226579999996</c:v>
                </c:pt>
                <c:pt idx="78">
                  <c:v>0.5826064648</c:v>
                </c:pt>
                <c:pt idx="79">
                  <c:v>0.55718781709999998</c:v>
                </c:pt>
                <c:pt idx="80">
                  <c:v>0.53176645310000004</c:v>
                </c:pt>
                <c:pt idx="81">
                  <c:v>0.50634250319999996</c:v>
                </c:pt>
                <c:pt idx="82">
                  <c:v>0.48091609810000002</c:v>
                </c:pt>
                <c:pt idx="83">
                  <c:v>0.455487368</c:v>
                </c:pt>
                <c:pt idx="84">
                  <c:v>0.4300564435</c:v>
                </c:pt>
                <c:pt idx="85">
                  <c:v>0.40462345500000002</c:v>
                </c:pt>
                <c:pt idx="86">
                  <c:v>0.37918853289999999</c:v>
                </c:pt>
                <c:pt idx="87">
                  <c:v>0.35375180769999998</c:v>
                </c:pt>
                <c:pt idx="88">
                  <c:v>0.3283134097</c:v>
                </c:pt>
                <c:pt idx="89">
                  <c:v>0.30287346939999998</c:v>
                </c:pt>
                <c:pt idx="90">
                  <c:v>0.27743312349999999</c:v>
                </c:pt>
                <c:pt idx="91">
                  <c:v>0.25199268520000001</c:v>
                </c:pt>
                <c:pt idx="92">
                  <c:v>0.22655232759999999</c:v>
                </c:pt>
                <c:pt idx="93">
                  <c:v>0.2011122239</c:v>
                </c:pt>
                <c:pt idx="94">
                  <c:v>0.17567254739999999</c:v>
                </c:pt>
                <c:pt idx="95">
                  <c:v>0.15023347109999999</c:v>
                </c:pt>
                <c:pt idx="96">
                  <c:v>0.12479516810000001</c:v>
                </c:pt>
                <c:pt idx="97">
                  <c:v>9.9357811589999998E-2</c:v>
                </c:pt>
                <c:pt idx="98">
                  <c:v>7.3921574549999994E-2</c:v>
                </c:pt>
                <c:pt idx="99">
                  <c:v>4.8486629949999999E-2</c:v>
                </c:pt>
                <c:pt idx="100">
                  <c:v>2.305315028E-2</c:v>
                </c:pt>
                <c:pt idx="101">
                  <c:v>-2.378696123E-3</c:v>
                </c:pt>
                <c:pt idx="102">
                  <c:v>-2.781691008E-2</c:v>
                </c:pt>
                <c:pt idx="103">
                  <c:v>-5.3256696120000002E-2</c:v>
                </c:pt>
                <c:pt idx="104">
                  <c:v>-7.8697271200000002E-2</c:v>
                </c:pt>
                <c:pt idx="105">
                  <c:v>-0.10413846760000001</c:v>
                </c:pt>
                <c:pt idx="106">
                  <c:v>-0.12958012050000001</c:v>
                </c:pt>
                <c:pt idx="107">
                  <c:v>-0.15502206560000001</c:v>
                </c:pt>
                <c:pt idx="108">
                  <c:v>-0.18046413850000001</c:v>
                </c:pt>
                <c:pt idx="109">
                  <c:v>-0.20590617489999999</c:v>
                </c:pt>
                <c:pt idx="110">
                  <c:v>-0.23134801059999999</c:v>
                </c:pt>
                <c:pt idx="111">
                  <c:v>-0.25678948140000002</c:v>
                </c:pt>
                <c:pt idx="112">
                  <c:v>-0.28223042300000001</c:v>
                </c:pt>
                <c:pt idx="113">
                  <c:v>-0.30767067110000001</c:v>
                </c:pt>
                <c:pt idx="114">
                  <c:v>-0.33311006139999999</c:v>
                </c:pt>
                <c:pt idx="115">
                  <c:v>-0.35854828840000003</c:v>
                </c:pt>
                <c:pt idx="116">
                  <c:v>-0.3839848709</c:v>
                </c:pt>
                <c:pt idx="117">
                  <c:v>-0.40941967620000003</c:v>
                </c:pt>
                <c:pt idx="118">
                  <c:v>-0.43485257170000002</c:v>
                </c:pt>
                <c:pt idx="119">
                  <c:v>-0.46028342449999998</c:v>
                </c:pt>
                <c:pt idx="120">
                  <c:v>-0.48571210209999999</c:v>
                </c:pt>
                <c:pt idx="121">
                  <c:v>-0.51113847170000004</c:v>
                </c:pt>
                <c:pt idx="122">
                  <c:v>-0.53656240050000004</c:v>
                </c:pt>
                <c:pt idx="123">
                  <c:v>-0.56198375590000005</c:v>
                </c:pt>
                <c:pt idx="124">
                  <c:v>-0.58740240509999997</c:v>
                </c:pt>
                <c:pt idx="125">
                  <c:v>-0.61281821540000003</c:v>
                </c:pt>
                <c:pt idx="126">
                  <c:v>-0.6382310538</c:v>
                </c:pt>
                <c:pt idx="127">
                  <c:v>-0.66364078770000001</c:v>
                </c:pt>
                <c:pt idx="128">
                  <c:v>-0.68904931979999995</c:v>
                </c:pt>
                <c:pt idx="129">
                  <c:v>-0.71445838989999999</c:v>
                </c:pt>
                <c:pt idx="130">
                  <c:v>-0.73986782979999999</c:v>
                </c:pt>
                <c:pt idx="131">
                  <c:v>-0.76527747130000001</c:v>
                </c:pt>
                <c:pt idx="132">
                  <c:v>-0.79068714610000002</c:v>
                </c:pt>
                <c:pt idx="133">
                  <c:v>-0.81609668580000005</c:v>
                </c:pt>
                <c:pt idx="134">
                  <c:v>-0.84150592219999998</c:v>
                </c:pt>
                <c:pt idx="135">
                  <c:v>-0.86691468670000005</c:v>
                </c:pt>
                <c:pt idx="136">
                  <c:v>-0.89232281079999998</c:v>
                </c:pt>
                <c:pt idx="137">
                  <c:v>-0.91773012600000003</c:v>
                </c:pt>
                <c:pt idx="138">
                  <c:v>-0.94313646360000003</c:v>
                </c:pt>
                <c:pt idx="139">
                  <c:v>-0.96854165510000001</c:v>
                </c:pt>
                <c:pt idx="140">
                  <c:v>-0.99394553159999999</c:v>
                </c:pt>
                <c:pt idx="141">
                  <c:v>-1.019347182</c:v>
                </c:pt>
                <c:pt idx="142">
                  <c:v>-1.0447462489999999</c:v>
                </c:pt>
                <c:pt idx="143">
                  <c:v>-1.0701426000000001</c:v>
                </c:pt>
                <c:pt idx="144">
                  <c:v>-1.095536101</c:v>
                </c:pt>
                <c:pt idx="145">
                  <c:v>-1.1209266229999999</c:v>
                </c:pt>
                <c:pt idx="146">
                  <c:v>-1.146314031</c:v>
                </c:pt>
                <c:pt idx="147">
                  <c:v>-1.1716981950000001</c:v>
                </c:pt>
                <c:pt idx="148">
                  <c:v>-1.197078981</c:v>
                </c:pt>
                <c:pt idx="149">
                  <c:v>-1.222456258</c:v>
                </c:pt>
                <c:pt idx="150">
                  <c:v>-1.247829893</c:v>
                </c:pt>
                <c:pt idx="151">
                  <c:v>-1.273199755</c:v>
                </c:pt>
                <c:pt idx="152">
                  <c:v>-1.298565711</c:v>
                </c:pt>
                <c:pt idx="153">
                  <c:v>-1.3239277110000001</c:v>
                </c:pt>
                <c:pt idx="154">
                  <c:v>-1.3492867559999999</c:v>
                </c:pt>
                <c:pt idx="155">
                  <c:v>-1.3746427489999999</c:v>
                </c:pt>
                <c:pt idx="156">
                  <c:v>-1.3999955959999999</c:v>
                </c:pt>
                <c:pt idx="157">
                  <c:v>-1.4253452010000001</c:v>
                </c:pt>
                <c:pt idx="158">
                  <c:v>-1.4506914710000001</c:v>
                </c:pt>
                <c:pt idx="159">
                  <c:v>-1.47603431</c:v>
                </c:pt>
                <c:pt idx="160">
                  <c:v>-1.5013736230000001</c:v>
                </c:pt>
                <c:pt idx="161">
                  <c:v>-1.526709315</c:v>
                </c:pt>
                <c:pt idx="162">
                  <c:v>-1.552041292</c:v>
                </c:pt>
                <c:pt idx="163">
                  <c:v>-1.577369459</c:v>
                </c:pt>
                <c:pt idx="164">
                  <c:v>-1.6026937219999999</c:v>
                </c:pt>
                <c:pt idx="165">
                  <c:v>-1.628013986</c:v>
                </c:pt>
                <c:pt idx="166">
                  <c:v>-1.653332424</c:v>
                </c:pt>
                <c:pt idx="167">
                  <c:v>-1.6786519639999999</c:v>
                </c:pt>
                <c:pt idx="168">
                  <c:v>-1.7039724620000001</c:v>
                </c:pt>
                <c:pt idx="169">
                  <c:v>-1.7292937719999999</c:v>
                </c:pt>
                <c:pt idx="170">
                  <c:v>-1.7546157499999999</c:v>
                </c:pt>
                <c:pt idx="171">
                  <c:v>-1.779938252</c:v>
                </c:pt>
                <c:pt idx="172">
                  <c:v>-1.8052611329999999</c:v>
                </c:pt>
                <c:pt idx="173">
                  <c:v>-1.8305842480000001</c:v>
                </c:pt>
                <c:pt idx="174">
                  <c:v>-1.8559074520000001</c:v>
                </c:pt>
                <c:pt idx="175">
                  <c:v>-1.8812306009999999</c:v>
                </c:pt>
                <c:pt idx="176">
                  <c:v>-1.9065535499999999</c:v>
                </c:pt>
                <c:pt idx="177">
                  <c:v>-1.931876154</c:v>
                </c:pt>
                <c:pt idx="178">
                  <c:v>-1.957198268</c:v>
                </c:pt>
                <c:pt idx="179">
                  <c:v>-1.9825203140000001</c:v>
                </c:pt>
                <c:pt idx="180">
                  <c:v>-2.007842337</c:v>
                </c:pt>
                <c:pt idx="181">
                  <c:v>-2.0331643050000001</c:v>
                </c:pt>
                <c:pt idx="182">
                  <c:v>-2.0584861860000001</c:v>
                </c:pt>
                <c:pt idx="183">
                  <c:v>-2.0838079490000001</c:v>
                </c:pt>
                <c:pt idx="184">
                  <c:v>-2.1091295639999998</c:v>
                </c:pt>
                <c:pt idx="185">
                  <c:v>-2.1344509980000002</c:v>
                </c:pt>
                <c:pt idx="186">
                  <c:v>-2.1597722240000001</c:v>
                </c:pt>
                <c:pt idx="187">
                  <c:v>-2.185093212</c:v>
                </c:pt>
                <c:pt idx="188">
                  <c:v>-2.2104139329999999</c:v>
                </c:pt>
                <c:pt idx="189">
                  <c:v>-2.2357343589999998</c:v>
                </c:pt>
                <c:pt idx="190">
                  <c:v>-2.2610544629999998</c:v>
                </c:pt>
                <c:pt idx="191">
                  <c:v>-2.2863747879999998</c:v>
                </c:pt>
                <c:pt idx="192">
                  <c:v>-2.311696108</c:v>
                </c:pt>
                <c:pt idx="193">
                  <c:v>-2.3370184429999998</c:v>
                </c:pt>
                <c:pt idx="194">
                  <c:v>-2.3623418090000001</c:v>
                </c:pt>
                <c:pt idx="195">
                  <c:v>-2.387666227</c:v>
                </c:pt>
                <c:pt idx="196">
                  <c:v>-2.4129917179999998</c:v>
                </c:pt>
                <c:pt idx="197">
                  <c:v>-2.4383183009999998</c:v>
                </c:pt>
                <c:pt idx="198">
                  <c:v>-2.4636459999999998</c:v>
                </c:pt>
                <c:pt idx="199">
                  <c:v>-2.4889748389999999</c:v>
                </c:pt>
                <c:pt idx="200">
                  <c:v>-2.5143048399999999</c:v>
                </c:pt>
                <c:pt idx="201">
                  <c:v>-2.5396360310000001</c:v>
                </c:pt>
                <c:pt idx="202">
                  <c:v>-2.5622847100000001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96576"/>
        <c:axId val="184403296"/>
      </c:scatterChart>
      <c:valAx>
        <c:axId val="184396576"/>
        <c:scaling>
          <c:orientation val="minMax"/>
          <c:max val="40"/>
          <c:min val="-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in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03296"/>
        <c:crossesAt val="0"/>
        <c:crossBetween val="midCat"/>
      </c:valAx>
      <c:valAx>
        <c:axId val="1844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  <a:r>
                  <a:rPr lang="en-US" baseline="0"/>
                  <a:t> (cm)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96576"/>
        <c:crossesAt val="-4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9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2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4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8CAD-6CA5-4E7B-9EEC-8CB0BECD34A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6C2B-568E-4723-8776-C3816C0AF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293348"/>
              </p:ext>
            </p:extLst>
          </p:nvPr>
        </p:nvGraphicFramePr>
        <p:xfrm>
          <a:off x="0" y="2838449"/>
          <a:ext cx="6096000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24152"/>
              </p:ext>
            </p:extLst>
          </p:nvPr>
        </p:nvGraphicFramePr>
        <p:xfrm>
          <a:off x="5943600" y="2809874"/>
          <a:ext cx="6248400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81000"/>
            <a:ext cx="9670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ray for 6.75 </a:t>
            </a:r>
            <a:r>
              <a:rPr lang="en-US" dirty="0" err="1" smtClean="0"/>
              <a:t>GeV</a:t>
            </a:r>
            <a:r>
              <a:rPr lang="en-US" dirty="0" smtClean="0"/>
              <a:t> protons in 20 T field, with beam tilted by 65 </a:t>
            </a:r>
            <a:r>
              <a:rPr lang="en-US" dirty="0" err="1" smtClean="0"/>
              <a:t>mrad</a:t>
            </a:r>
            <a:r>
              <a:rPr lang="en-US" dirty="0" smtClean="0"/>
              <a:t> in y-z plane at the origin.</a:t>
            </a:r>
          </a:p>
          <a:p>
            <a:endParaRPr lang="en-US" dirty="0"/>
          </a:p>
          <a:p>
            <a:r>
              <a:rPr lang="en-US" dirty="0" smtClean="0"/>
              <a:t>At the entrance and exit of the graphite target, z = </a:t>
            </a:r>
            <a:r>
              <a:rPr lang="en-US" dirty="0" smtClean="0">
                <a:sym typeface="Symbol" panose="05050102010706020507" pitchFamily="18" charset="2"/>
              </a:rPr>
              <a:t> 40 cm, the beam is off center from the target axis by 4 mm in x, and  ~ 0.1 mm in y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As noted in the past by Ole Hansen, it may be better to offset the target by ~ 2 mm with respect to the proton beam to improve the muon yield.  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K. </a:t>
            </a:r>
            <a:r>
              <a:rPr lang="en-US" smtClean="0">
                <a:sym typeface="Symbol" panose="05050102010706020507" pitchFamily="18" charset="2"/>
              </a:rPr>
              <a:t>McDonald, 6/27/14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9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 McDonald</dc:creator>
  <cp:lastModifiedBy>Kirk T McDonald</cp:lastModifiedBy>
  <cp:revision>3</cp:revision>
  <cp:lastPrinted>2014-06-27T07:21:02Z</cp:lastPrinted>
  <dcterms:created xsi:type="dcterms:W3CDTF">2014-06-27T07:17:56Z</dcterms:created>
  <dcterms:modified xsi:type="dcterms:W3CDTF">2014-06-27T07:47:46Z</dcterms:modified>
</cp:coreProperties>
</file>