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43" r:id="rId3"/>
    <p:sldId id="344" r:id="rId4"/>
    <p:sldId id="346" r:id="rId5"/>
    <p:sldId id="347" r:id="rId6"/>
    <p:sldId id="348" r:id="rId7"/>
    <p:sldId id="349" r:id="rId8"/>
    <p:sldId id="350" r:id="rId9"/>
    <p:sldId id="336" r:id="rId10"/>
    <p:sldId id="337" r:id="rId11"/>
    <p:sldId id="338" r:id="rId12"/>
    <p:sldId id="339" r:id="rId13"/>
    <p:sldId id="340" r:id="rId14"/>
    <p:sldId id="34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6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2949D-35FD-4EFA-A02B-E4327BEB635E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3D420-C4D9-4CA7-981E-7B075C566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2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4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2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7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7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1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3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1C269-B643-4B6C-BEDE-A5C3EAD765C9}" type="datetimeFigureOut">
              <a:rPr lang="en-US" smtClean="0"/>
              <a:pPr/>
              <a:t>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CA07-767E-4A08-847F-4857F832B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0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uhep1.princeton.edu/~mcdonald/examples/fluids/rider_jcp_141_112_98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Free-Jet </a:t>
            </a:r>
            <a:r>
              <a:rPr lang="en-US" smtClean="0"/>
              <a:t>Code </a:t>
            </a:r>
            <a:r>
              <a:rPr lang="en-US" smtClean="0"/>
              <a:t>Benchmark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Yan Zhan</a:t>
            </a:r>
            <a:br>
              <a:rPr lang="en-US" sz="3600" dirty="0" smtClean="0"/>
            </a:br>
            <a:r>
              <a:rPr lang="en-US" sz="3600" dirty="0" smtClean="0"/>
              <a:t>SUNY Stony Brook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11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42920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Movement of Two-Phase Circle Using VOF Method</a:t>
            </a:r>
            <a:endParaRPr lang="en-US" dirty="0"/>
          </a:p>
        </p:txBody>
      </p:sp>
      <p:pic>
        <p:nvPicPr>
          <p:cNvPr id="5" name="v-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1371600"/>
            <a:ext cx="6169553" cy="5486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1148391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7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</a:t>
            </a:r>
            <a:r>
              <a:rPr lang="en-US" dirty="0" smtClean="0"/>
              <a:t>of </a:t>
            </a:r>
            <a:r>
              <a:rPr lang="en-US" dirty="0"/>
              <a:t>Two-Phase Circle Using VOF Method</a:t>
            </a:r>
          </a:p>
        </p:txBody>
      </p:sp>
      <p:pic>
        <p:nvPicPr>
          <p:cNvPr id="4" name="u1v-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0" y="1371600"/>
            <a:ext cx="6169553" cy="5486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=1, 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524000"/>
                <a:ext cx="1627112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0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495436"/>
            <a:ext cx="8229600" cy="2187116"/>
          </a:xfrm>
        </p:spPr>
        <p:txBody>
          <a:bodyPr>
            <a:normAutofit/>
          </a:bodyPr>
          <a:lstStyle/>
          <a:p>
            <a:r>
              <a:rPr lang="en-US" sz="2800" dirty="0"/>
              <a:t>Movement </a:t>
            </a:r>
            <a:r>
              <a:rPr lang="en-US" sz="2800" dirty="0" smtClean="0"/>
              <a:t>of </a:t>
            </a:r>
            <a:r>
              <a:rPr lang="en-US" sz="2800" dirty="0"/>
              <a:t>Two-Phase Circle Using VOF </a:t>
            </a:r>
            <a:r>
              <a:rPr lang="en-US" sz="2800" dirty="0" smtClean="0"/>
              <a:t>Method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latin typeface="Calibri"/>
                <a:cs typeface="Calibri"/>
                <a:sym typeface="Symbol"/>
              </a:rPr>
              <a:t>Φ = stream function (not level-set function), typo: cos</a:t>
            </a:r>
            <a:r>
              <a:rPr lang="en-US" sz="1800" baseline="30000" dirty="0" smtClean="0"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(x) should be cos</a:t>
            </a:r>
            <a:r>
              <a:rPr lang="en-US" sz="1800" baseline="30000" dirty="0" smtClean="0"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(y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)</a:t>
            </a:r>
            <a:br>
              <a:rPr lang="en-US" sz="1800" dirty="0" smtClean="0">
                <a:latin typeface="Calibri"/>
                <a:cs typeface="Calibri"/>
                <a:sym typeface="Symbol"/>
              </a:rPr>
            </a:br>
            <a:r>
              <a:rPr lang="en-US" sz="1800" dirty="0" smtClean="0">
                <a:latin typeface="Calibri"/>
                <a:cs typeface="Calibri"/>
                <a:sym typeface="Symbol"/>
              </a:rPr>
              <a:t>velocity:     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u = -</a:t>
            </a:r>
            <a:r>
              <a:rPr lang="en-US" sz="1800" dirty="0" smtClean="0">
                <a:cs typeface="Calibri"/>
                <a:sym typeface="Symbol"/>
              </a:rPr>
              <a:t> Φ/y,     v = Φ/x</a:t>
            </a:r>
            <a:endParaRPr lang="en-US" sz="1800" dirty="0"/>
          </a:p>
        </p:txBody>
      </p:sp>
      <p:pic>
        <p:nvPicPr>
          <p:cNvPr id="4" name="VOF_si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2846" y="1371600"/>
            <a:ext cx="6169554" cy="5486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3046" y="1480457"/>
                <a:ext cx="23486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046" y="1480457"/>
                <a:ext cx="2348656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4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Movement </a:t>
            </a:r>
            <a:r>
              <a:rPr lang="en-US" dirty="0" smtClean="0"/>
              <a:t>of </a:t>
            </a:r>
            <a:r>
              <a:rPr lang="en-US" dirty="0"/>
              <a:t>Two-Phase Circle Using VOF </a:t>
            </a:r>
            <a:r>
              <a:rPr lang="en-US" dirty="0" smtClean="0"/>
              <a:t>Method</a:t>
            </a:r>
            <a:br>
              <a:rPr lang="en-US" dirty="0" smtClean="0"/>
            </a:br>
            <a:r>
              <a:rPr lang="en-US" sz="2400" dirty="0" err="1" smtClean="0"/>
              <a:t>cos</a:t>
            </a:r>
            <a:r>
              <a:rPr lang="en-US" sz="2400" dirty="0" smtClean="0"/>
              <a:t>(</a:t>
            </a:r>
            <a:r>
              <a:rPr lang="en-US" sz="2400" dirty="0" smtClean="0">
                <a:sym typeface="Symbol"/>
              </a:rPr>
              <a:t>t/2.0) implies time oscillations/reversal</a:t>
            </a:r>
            <a:endParaRPr lang="en-US" dirty="0"/>
          </a:p>
        </p:txBody>
      </p:sp>
      <p:pic>
        <p:nvPicPr>
          <p:cNvPr id="4" name="VOF_T=2.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400" y="1371600"/>
            <a:ext cx="6169553" cy="5486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1524000"/>
                <a:ext cx="3513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cos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/2.0)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524000"/>
                <a:ext cx="3513334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Movement </a:t>
            </a:r>
            <a:r>
              <a:rPr lang="en-US" dirty="0" smtClean="0"/>
              <a:t>of </a:t>
            </a:r>
            <a:r>
              <a:rPr lang="en-US" dirty="0"/>
              <a:t>Two-Phase Circle Using VOF Method</a:t>
            </a:r>
          </a:p>
        </p:txBody>
      </p:sp>
      <p:pic>
        <p:nvPicPr>
          <p:cNvPr id="4" name="VOF_T=6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0" y="1371600"/>
            <a:ext cx="6169553" cy="5486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38400" y="1524000"/>
                <a:ext cx="3513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cos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/6.0)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524000"/>
                <a:ext cx="3513334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3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Level-Set Analytical 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i="1" dirty="0" smtClean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acc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𝛻𝜑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sz="1200" dirty="0" smtClean="0"/>
              </a:p>
              <a:p>
                <a:pPr marL="0" indent="0">
                  <a:buNone/>
                </a:pPr>
                <a:r>
                  <a:rPr lang="en-US" dirty="0" smtClean="0"/>
                  <a:t>The analytical solution to this wave equation is</a:t>
                </a:r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𝜑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𝑢𝑡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𝑣𝑡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𝑤𝑡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,0)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3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29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Analytical solution of level-set function for the following 2D problem, movement of a bubble with velocity u = v = 1, is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                                 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                                                bubble initially centered at (-0.25, 0.25),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                                                radius of the circle is 0.15,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                                            box is just a window in a larger domain.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800" y="3581400"/>
            <a:ext cx="2743200" cy="2514600"/>
            <a:chOff x="1143000" y="1828800"/>
            <a:chExt cx="2743200" cy="2514600"/>
          </a:xfrm>
        </p:grpSpPr>
        <p:sp>
          <p:nvSpPr>
            <p:cNvPr id="4" name="Rectangle 3"/>
            <p:cNvSpPr/>
            <p:nvPr/>
          </p:nvSpPr>
          <p:spPr>
            <a:xfrm>
              <a:off x="1143000" y="1828800"/>
              <a:ext cx="2743200" cy="25146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676400" y="2209800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90600" y="2743200"/>
                <a:ext cx="7239000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+0.25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−0.25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−0.15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43200"/>
                <a:ext cx="7239000" cy="539571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951820" y="324898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(0.5,0.5)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4937" y="6107668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(0.5,-0.5)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6096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(-0.5,-0.5)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3248980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(-0.5,0.5)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7884" y="5337212"/>
            <a:ext cx="551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Test case inspired by sec. 5.1 of</a:t>
            </a:r>
          </a:p>
          <a:p>
            <a:r>
              <a:rPr lang="en-US" sz="1200" dirty="0">
                <a:hlinkClick r:id="rId3"/>
              </a:rPr>
              <a:t>http://puhep1.princeton.edu/~</a:t>
            </a:r>
            <a:r>
              <a:rPr lang="en-US" sz="1200" dirty="0" smtClean="0">
                <a:hlinkClick r:id="rId3"/>
              </a:rPr>
              <a:t>mcdonald/examples/fluids/rider_jcp_141_112_98.pdf</a:t>
            </a:r>
            <a:endParaRPr lang="en-US" sz="1200" dirty="0" smtClean="0"/>
          </a:p>
          <a:p>
            <a:r>
              <a:rPr lang="en-US" sz="1200" dirty="0"/>
              <a:t>w</a:t>
            </a:r>
            <a:r>
              <a:rPr lang="en-US" sz="1200" dirty="0" smtClean="0"/>
              <a:t>here periodic boundary conditions were u 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49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For Initial Level-Set Value</a:t>
            </a:r>
            <a:br>
              <a:rPr lang="en-US" dirty="0" smtClean="0"/>
            </a:br>
            <a:r>
              <a:rPr lang="en-US" sz="3600" dirty="0" smtClean="0"/>
              <a:t>which is negative inside the circle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37206" b="8859"/>
          <a:stretch/>
        </p:blipFill>
        <p:spPr>
          <a:xfrm>
            <a:off x="152400" y="1752600"/>
            <a:ext cx="4230305" cy="36576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2857" r="5435" b="8472"/>
          <a:stretch/>
        </p:blipFill>
        <p:spPr>
          <a:xfrm>
            <a:off x="4495800" y="1752600"/>
            <a:ext cx="4440357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509552"/>
            <a:ext cx="363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solution plotted by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48640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solution by level set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  <a:r>
              <a:rPr lang="en-US" dirty="0" smtClean="0"/>
              <a:t>at t = 0.3 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r="36869" b="8235"/>
          <a:stretch/>
        </p:blipFill>
        <p:spPr>
          <a:xfrm>
            <a:off x="256309" y="1929769"/>
            <a:ext cx="4143231" cy="3657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0505" r="956" b="9697"/>
          <a:stretch/>
        </p:blipFill>
        <p:spPr>
          <a:xfrm>
            <a:off x="4435805" y="1905000"/>
            <a:ext cx="4555795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509552"/>
            <a:ext cx="363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solution plotted by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548640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solution by level set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  <a:r>
              <a:rPr lang="en-US" dirty="0" smtClean="0"/>
              <a:t>at t = 0.4 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r="37374"/>
          <a:stretch/>
        </p:blipFill>
        <p:spPr>
          <a:xfrm>
            <a:off x="152400" y="1905000"/>
            <a:ext cx="3920836" cy="37852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10505" r="1331" b="9091"/>
          <a:stretch/>
        </p:blipFill>
        <p:spPr>
          <a:xfrm>
            <a:off x="4419600" y="1752600"/>
            <a:ext cx="4585785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509552"/>
            <a:ext cx="363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solution plotted by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48640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solution by level set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at t = </a:t>
            </a:r>
            <a:r>
              <a:rPr lang="en-US" dirty="0" smtClean="0"/>
              <a:t>0.75 </a:t>
            </a:r>
            <a:r>
              <a:rPr lang="en-US" dirty="0"/>
              <a:t>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379" r="37037" b="8947"/>
          <a:stretch/>
        </p:blipFill>
        <p:spPr>
          <a:xfrm>
            <a:off x="20782" y="1905000"/>
            <a:ext cx="4239831" cy="3657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1717" r="5102" b="10303"/>
          <a:stretch/>
        </p:blipFill>
        <p:spPr>
          <a:xfrm>
            <a:off x="4343400" y="1905000"/>
            <a:ext cx="45672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3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at t = </a:t>
            </a:r>
            <a:r>
              <a:rPr lang="en-US" dirty="0" smtClean="0"/>
              <a:t>1.0 </a:t>
            </a:r>
            <a:r>
              <a:rPr lang="en-US" dirty="0"/>
              <a:t>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1013" r="36532" b="8947"/>
          <a:stretch/>
        </p:blipFill>
        <p:spPr>
          <a:xfrm>
            <a:off x="228600" y="1981200"/>
            <a:ext cx="4267202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9091" r="3665" b="12728"/>
          <a:stretch/>
        </p:blipFill>
        <p:spPr>
          <a:xfrm>
            <a:off x="4465084" y="1981200"/>
            <a:ext cx="46027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-27384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Movement of Two-Phase Circle Using Volume-of-Fluid Method (FLUENT)</a:t>
            </a:r>
            <a:br>
              <a:rPr lang="en-US" dirty="0" smtClean="0"/>
            </a:br>
            <a:r>
              <a:rPr lang="en-US" sz="2200" dirty="0" smtClean="0"/>
              <a:t>[Click on image to watch video]</a:t>
            </a:r>
            <a:endParaRPr lang="en-US" sz="2200" dirty="0"/>
          </a:p>
        </p:txBody>
      </p:sp>
      <p:pic>
        <p:nvPicPr>
          <p:cNvPr id="4" name="VOF_u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7800" y="1504772"/>
            <a:ext cx="6019800" cy="53532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=1.0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600200"/>
                <a:ext cx="982385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1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372</Words>
  <Application>Microsoft Office PowerPoint</Application>
  <PresentationFormat>On-screen Show (4:3)</PresentationFormat>
  <Paragraphs>51</Paragraphs>
  <Slides>14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Free-Jet Code Benchmark Yan Zhan SUNY Stony Brook</vt:lpstr>
      <vt:lpstr>Level-Set Analytical Solution</vt:lpstr>
      <vt:lpstr>Analytical Solution</vt:lpstr>
      <vt:lpstr>Comparison For Initial Level-Set Value which is negative inside the circle</vt:lpstr>
      <vt:lpstr>Comparison at t = 0.3 s</vt:lpstr>
      <vt:lpstr>Comparison at t = 0.4 s</vt:lpstr>
      <vt:lpstr>Comparison at t = 0.75 s</vt:lpstr>
      <vt:lpstr>Comparison at t = 1.0 s</vt:lpstr>
      <vt:lpstr>Movement of Two-Phase Circle Using Volume-of-Fluid Method (FLUENT) [Click on image to watch video]</vt:lpstr>
      <vt:lpstr>Movement of Two-Phase Circle Using VOF Method</vt:lpstr>
      <vt:lpstr>Movement of Two-Phase Circle Using VOF Method</vt:lpstr>
      <vt:lpstr>Movement of Two-Phase Circle Using VOF Method Φ = stream function (not level-set function), typo: cos2(x) should be cos2(y) velocity:     u = - Φ/y,     v = Φ/x</vt:lpstr>
      <vt:lpstr>Movement of Two-Phase Circle Using VOF Method cos(t/2.0) implies time oscillations/reversal</vt:lpstr>
      <vt:lpstr>Movement of Two-Phase Circle Using VOF Method</vt:lpstr>
    </vt:vector>
  </TitlesOfParts>
  <Company>SUNY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Assignment---weld results</dc:title>
  <dc:creator>Shuai</dc:creator>
  <cp:lastModifiedBy>Kirk T McDonald</cp:lastModifiedBy>
  <cp:revision>143</cp:revision>
  <cp:lastPrinted>2013-07-11T17:42:59Z</cp:lastPrinted>
  <dcterms:created xsi:type="dcterms:W3CDTF">2013-05-21T21:50:57Z</dcterms:created>
  <dcterms:modified xsi:type="dcterms:W3CDTF">2013-07-11T17:43:28Z</dcterms:modified>
</cp:coreProperties>
</file>