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2" r:id="rId4"/>
    <p:sldId id="291" r:id="rId5"/>
    <p:sldId id="290" r:id="rId6"/>
    <p:sldId id="289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80" autoAdjust="0"/>
  </p:normalViewPr>
  <p:slideViewPr>
    <p:cSldViewPr>
      <p:cViewPr>
        <p:scale>
          <a:sx n="70" d="100"/>
          <a:sy n="70" d="100"/>
        </p:scale>
        <p:origin x="-624" y="-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E25AE-AD12-4E36-9EB9-AC3E5B805FD9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12CA-F363-45A5-86D6-DD846D34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AF1-55EF-424B-BB7F-6743C5B24C2F}" type="datetime1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F15E-4381-49CE-BA22-F79466B6312D}" type="datetime1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CE27-8A80-453E-BE5D-386407A0BA2A}" type="datetime1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52A1-EFEE-452E-8B97-F7EDF7D0EC1A}" type="datetime1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3C4-4875-4F2A-9CD7-2CA9CB84444A}" type="datetime1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3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41BE-5F67-4144-84BE-D021AE3E331E}" type="datetime1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C3B4-A7F7-46FB-A4A7-40B82A44C195}" type="datetime1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42A9-6077-4DA3-B4EB-094301755F2B}" type="datetime1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043E-22EE-4567-9D74-2749D8DD94A8}" type="datetime1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CD20-346D-4135-AE2C-4A3F4CC52C6B}" type="datetime1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9631-A523-4241-A5F7-8844C372FB38}" type="datetime1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AEF6-8A7A-4012-86E8-68CD6205773F}" type="datetime1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DC0-06CF-443C-8BDE-FB2D57A65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altLang="zh-CN" dirty="0" smtClean="0"/>
              <a:t>D </a:t>
            </a:r>
            <a:r>
              <a:rPr lang="en-US" dirty="0" smtClean="0"/>
              <a:t>Turbulent Mercury Jet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</a:t>
            </a:r>
          </a:p>
          <a:p>
            <a:r>
              <a:rPr lang="en-US" dirty="0" smtClean="0"/>
              <a:t>SUNY Stony Brook</a:t>
            </a:r>
            <a:endParaRPr lang="en-US" dirty="0" smtClean="0"/>
          </a:p>
          <a:p>
            <a:r>
              <a:rPr lang="en-US" altLang="zh-CN" dirty="0" smtClean="0"/>
              <a:t>Dec. 19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Problem1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600200"/>
            <a:ext cx="3657600" cy="2425435"/>
            <a:chOff x="179512" y="1549678"/>
            <a:chExt cx="3657600" cy="242543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79512" y="1557032"/>
              <a:ext cx="3657600" cy="2418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99136" y="1549678"/>
              <a:ext cx="2568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30296"/>
            <a:ext cx="4572000" cy="2303504"/>
          </a:xfrm>
        </p:spPr>
      </p:pic>
      <p:grpSp>
        <p:nvGrpSpPr>
          <p:cNvPr id="13" name="Group 27"/>
          <p:cNvGrpSpPr/>
          <p:nvPr/>
        </p:nvGrpSpPr>
        <p:grpSpPr>
          <a:xfrm>
            <a:off x="457200" y="4267202"/>
            <a:ext cx="8229600" cy="1970147"/>
            <a:chOff x="564453" y="5229200"/>
            <a:chExt cx="7750946" cy="1656184"/>
          </a:xfrm>
        </p:grpSpPr>
        <p:pic>
          <p:nvPicPr>
            <p:cNvPr id="15" name="Picture 14" descr="2D laminar jet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8" y="5229360"/>
              <a:ext cx="5507904" cy="12959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4453" y="6516052"/>
              <a:ext cx="1415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Inlet velocity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675" y="5229200"/>
              <a:ext cx="821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Wall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9020" y="6011996"/>
              <a:ext cx="1056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Pressure </a:t>
              </a:r>
            </a:p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outlet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6411" y="6525344"/>
              <a:ext cx="1662315" cy="310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Axial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symmetric</a:t>
              </a:r>
              <a:endParaRPr lang="en-US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331640" y="5589240"/>
              <a:ext cx="479155" cy="134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403648" y="6309320"/>
              <a:ext cx="407147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3"/>
            </p:cNvCxnSpPr>
            <p:nvPr/>
          </p:nvCxnSpPr>
          <p:spPr>
            <a:xfrm flipV="1">
              <a:off x="1551784" y="5357537"/>
              <a:ext cx="667615" cy="56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V="1">
              <a:off x="7128875" y="5719386"/>
              <a:ext cx="336229" cy="2199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139952" y="6381330"/>
              <a:ext cx="407149" cy="2160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5220073" y="6309320"/>
              <a:ext cx="744981" cy="260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80112" y="6516052"/>
              <a:ext cx="902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Interior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58582"/>
            <a:ext cx="2133600" cy="365125"/>
          </a:xfrm>
        </p:spPr>
        <p:txBody>
          <a:bodyPr/>
          <a:lstStyle/>
          <a:p>
            <a:fld id="{B9D9ADC0-06CF-443C-8BDE-FB2D57A65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Problem1 -</a:t>
            </a:r>
            <a:r>
              <a:rPr lang="en-US" dirty="0" smtClean="0"/>
              <a:t>Jet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Physical Characteristics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2800" dirty="0" smtClean="0"/>
              <a:t>Numerical Characteristics</a:t>
            </a:r>
          </a:p>
          <a:p>
            <a:pPr lvl="1"/>
            <a:r>
              <a:rPr lang="en-US" sz="2400" dirty="0" smtClean="0"/>
              <a:t>Determination of the mesh size: </a:t>
            </a:r>
          </a:p>
          <a:p>
            <a:pPr marL="0" indent="0">
              <a:buNone/>
            </a:pPr>
            <a:r>
              <a:rPr lang="en-US" sz="2000" dirty="0" smtClean="0"/>
              <a:t>Assume only primary breakup, the critical liquid Weber number is less than 10, then </a:t>
            </a:r>
            <a:r>
              <a:rPr lang="el-GR" sz="2000" dirty="0" smtClean="0">
                <a:latin typeface="Calibri"/>
              </a:rPr>
              <a:t>Δ</a:t>
            </a:r>
            <a:r>
              <a:rPr lang="en-US" sz="2000" dirty="0" smtClean="0">
                <a:latin typeface="Calibri"/>
              </a:rPr>
              <a:t>x &lt; </a:t>
            </a:r>
            <a:r>
              <a:rPr lang="en-US" sz="2000" dirty="0" smtClean="0">
                <a:latin typeface="Calibri"/>
              </a:rPr>
              <a:t>0.89 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m (mercury)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62859"/>
              </p:ext>
            </p:extLst>
          </p:nvPr>
        </p:nvGraphicFramePr>
        <p:xfrm>
          <a:off x="990600" y="19812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543050"/>
                <a:gridCol w="2590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Turbulent</a:t>
                      </a:r>
                      <a:r>
                        <a:rPr lang="en-US" baseline="0" dirty="0" smtClean="0"/>
                        <a:t>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r>
                        <a:rPr lang="en-US" baseline="0" dirty="0" smtClean="0"/>
                        <a:t> Scale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0.0102108 m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m/s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u‘/U = 0.05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Viscosity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Tension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1.225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1.460735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13456 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1.1147×10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-7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0.4855 N/m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41681" y="5233726"/>
                <a:ext cx="1464119" cy="7098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𝑊𝑒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81" y="5233726"/>
                <a:ext cx="1464119" cy="7098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__ t = </a:t>
            </a:r>
            <a:r>
              <a:rPr lang="en-US" dirty="0" smtClean="0"/>
              <a:t>0.15ms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10019" r="2532" b="1510"/>
          <a:stretch/>
        </p:blipFill>
        <p:spPr>
          <a:xfrm>
            <a:off x="838200" y="1375012"/>
            <a:ext cx="7315200" cy="54068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t="18648" r="62170" b="18156"/>
          <a:stretch/>
        </p:blipFill>
        <p:spPr>
          <a:xfrm>
            <a:off x="4114800" y="1371600"/>
            <a:ext cx="1596791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93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__ t = </a:t>
            </a:r>
            <a:r>
              <a:rPr lang="en-US" dirty="0" smtClean="0"/>
              <a:t>0.35ms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8695" r="3738" b="3626"/>
          <a:stretch/>
        </p:blipFill>
        <p:spPr>
          <a:xfrm>
            <a:off x="914400" y="1371600"/>
            <a:ext cx="7315200" cy="5244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14198" r="52165" b="13000"/>
          <a:stretch/>
        </p:blipFill>
        <p:spPr>
          <a:xfrm>
            <a:off x="4267200" y="1371600"/>
            <a:ext cx="2185823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3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__ t = </a:t>
            </a:r>
            <a:r>
              <a:rPr lang="en-US" dirty="0" smtClean="0"/>
              <a:t>0.6ms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7764" r="2951" b="3582"/>
          <a:stretch/>
        </p:blipFill>
        <p:spPr>
          <a:xfrm>
            <a:off x="1295400" y="1447800"/>
            <a:ext cx="7315200" cy="53234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13775" r="28765" b="15280"/>
          <a:stretch/>
        </p:blipFill>
        <p:spPr>
          <a:xfrm>
            <a:off x="4343400" y="1328381"/>
            <a:ext cx="4098663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8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__ t = 0.8ms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8368" r="2952" b="2074"/>
          <a:stretch/>
        </p:blipFill>
        <p:spPr>
          <a:xfrm>
            <a:off x="914400" y="1484421"/>
            <a:ext cx="7315200" cy="53644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12614" r="15777" b="13194"/>
          <a:stretch/>
        </p:blipFill>
        <p:spPr>
          <a:xfrm>
            <a:off x="4020403" y="1447800"/>
            <a:ext cx="4800600" cy="490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32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137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2D Turbulent Mercury Jet</vt:lpstr>
      <vt:lpstr>Problem1</vt:lpstr>
      <vt:lpstr>Problem1 -Jet Characteristics</vt:lpstr>
      <vt:lpstr>Results __ t = 0.15ms</vt:lpstr>
      <vt:lpstr>Results __ t = 0.35ms</vt:lpstr>
      <vt:lpstr>Results __ t = 0.6ms</vt:lpstr>
      <vt:lpstr>Results __ t = 0.8ms</vt:lpstr>
    </vt:vector>
  </TitlesOfParts>
  <Company>SUNY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Two-Phase Jet Simulations</dc:title>
  <dc:creator>Shuai</dc:creator>
  <cp:lastModifiedBy>Kirk T McDonald</cp:lastModifiedBy>
  <cp:revision>104</cp:revision>
  <cp:lastPrinted>2013-12-19T15:15:50Z</cp:lastPrinted>
  <dcterms:created xsi:type="dcterms:W3CDTF">2013-11-19T03:39:11Z</dcterms:created>
  <dcterms:modified xsi:type="dcterms:W3CDTF">2013-12-19T16:04:35Z</dcterms:modified>
</cp:coreProperties>
</file>