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B5798-C79F-40D6-BB25-BF38FD95910C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D279-89DC-4A3E-BAF3-A74BDECE2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2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B8BA-F8EF-4F54-AC12-0C8F86DF794B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6EA0-E49F-4837-909F-8289467734A8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47D5-4CF4-4A65-BB4B-3C842BBA7C40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09E6B-2A91-4796-A749-29E7D57F8C07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0596-7EF9-47AF-B4BE-413C8EACB8BE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FEB9-31F4-4F1E-875F-1F642F4EB117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F195-5E1F-49D3-9052-D1B98ED7076B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6424-B1E0-4A4D-8C9A-1FF0CE18D4A2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6321-10A2-458A-8398-6C35780FCB4F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946B-343A-4F57-98DE-1B406C00E82A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8E8D-CD30-4A53-8EFA-9259A457C580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76FD7-B9FD-48E6-82F0-AA053DC57EA4}" type="datetime1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FF5D-E3FF-4B4D-A65A-1E07C4375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Dimensional Hg Jet Simulation Using Implicit LES Method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Yan Zhan</a:t>
            </a:r>
            <a:endParaRPr lang="en-US" dirty="0" smtClean="0"/>
          </a:p>
          <a:p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tail_crossSection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4937" y="3789040"/>
            <a:ext cx="3065455" cy="28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Schematics of Target System_</a:t>
            </a:r>
            <a:r>
              <a:rPr lang="en-US" sz="3600" dirty="0"/>
              <a:t> V GRAVES</a:t>
            </a:r>
          </a:p>
        </p:txBody>
      </p:sp>
      <p:pic>
        <p:nvPicPr>
          <p:cNvPr id="4" name="Content Placeholder 3" descr="schematics of target system_V. G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340768"/>
            <a:ext cx="8229600" cy="2559093"/>
          </a:xfrm>
        </p:spPr>
      </p:pic>
      <p:pic>
        <p:nvPicPr>
          <p:cNvPr id="6" name="Picture 5" descr="detail_crossSec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005530"/>
            <a:ext cx="2376264" cy="129567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528" y="5661248"/>
            <a:ext cx="219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 thickness: 0.25”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080016" y="3861368"/>
            <a:ext cx="1708008" cy="2844000"/>
            <a:chOff x="2753084" y="3861368"/>
            <a:chExt cx="1708008" cy="2844000"/>
          </a:xfrm>
        </p:grpSpPr>
        <p:pic>
          <p:nvPicPr>
            <p:cNvPr id="9" name="Picture 8" descr="detail_crossSection_B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87824" y="3861368"/>
              <a:ext cx="1473268" cy="2844000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2843808" y="6237312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843808" y="4293096"/>
              <a:ext cx="5760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020932" y="4293096"/>
              <a:ext cx="0" cy="1944216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753084" y="5085184"/>
              <a:ext cx="450764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(5.2)</a:t>
              </a:r>
              <a:endParaRPr 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Simplification Of The 3D Hg Jet</a:t>
            </a:r>
            <a:endParaRPr lang="en-US" dirty="0"/>
          </a:p>
        </p:txBody>
      </p:sp>
      <p:pic>
        <p:nvPicPr>
          <p:cNvPr id="5" name="Content Placeholder 4" descr="3DJet_draft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693" y="1412776"/>
            <a:ext cx="7468643" cy="19624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3DJet_draft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701" y="3501008"/>
            <a:ext cx="7468643" cy="1962424"/>
          </a:xfrm>
          <a:prstGeom prst="rect">
            <a:avLst/>
          </a:prstGeom>
        </p:spPr>
      </p:pic>
      <p:pic>
        <p:nvPicPr>
          <p:cNvPr id="7" name="Picture 6" descr="3DJet_draft_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565" y="5373216"/>
            <a:ext cx="3772427" cy="1467055"/>
          </a:xfrm>
          <a:prstGeom prst="rect">
            <a:avLst/>
          </a:prstGeom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64088" y="6155456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Simplified model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804322" y="1465981"/>
            <a:ext cx="2014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dimensional model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(unit: inch)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6516985" y="3337644"/>
            <a:ext cx="2501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Non-dimensional model</a:t>
            </a:r>
          </a:p>
          <a:p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(normalized by D</a:t>
            </a:r>
            <a:r>
              <a:rPr lang="en-US" b="1" baseline="-25000">
                <a:solidFill>
                  <a:srgbClr val="00B050"/>
                </a:solidFill>
                <a:latin typeface="Calibri" pitchFamily="34" charset="0"/>
              </a:rPr>
              <a:t>jet exit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1988840"/>
            <a:ext cx="341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Thickness normal to page = 1.375”</a:t>
            </a:r>
          </a:p>
          <a:p>
            <a:r>
              <a:rPr lang="en-US" dirty="0" smtClean="0"/>
              <a:t>Nozzle diameter = 1 cm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79512" y="1916832"/>
            <a:ext cx="8928992" cy="2736304"/>
            <a:chOff x="179512" y="1916832"/>
            <a:chExt cx="8928992" cy="2736304"/>
          </a:xfrm>
        </p:grpSpPr>
        <p:grpSp>
          <p:nvGrpSpPr>
            <p:cNvPr id="18" name="Group 17"/>
            <p:cNvGrpSpPr/>
            <p:nvPr/>
          </p:nvGrpSpPr>
          <p:grpSpPr>
            <a:xfrm>
              <a:off x="1259632" y="2132856"/>
              <a:ext cx="6480720" cy="2520280"/>
              <a:chOff x="1259632" y="2132856"/>
              <a:chExt cx="6480720" cy="2520280"/>
            </a:xfrm>
          </p:grpSpPr>
          <p:pic>
            <p:nvPicPr>
              <p:cNvPr id="5" name="Picture 4" descr="3DJet_draft_3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259632" y="2132856"/>
                <a:ext cx="6480720" cy="2520280"/>
              </a:xfrm>
              <a:prstGeom prst="rect">
                <a:avLst/>
              </a:prstGeom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1763688" y="3212976"/>
                <a:ext cx="5976664" cy="216024"/>
                <a:chOff x="1763688" y="3212976"/>
                <a:chExt cx="5976664" cy="216024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1979712" y="3392996"/>
                  <a:ext cx="5760640" cy="360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 flipV="1">
                  <a:off x="1763688" y="3212976"/>
                  <a:ext cx="216024" cy="2160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5767685" y="3861048"/>
              <a:ext cx="125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symmetry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1" name="Straight Arrow Connector 20"/>
            <p:cNvCxnSpPr>
              <a:stCxn id="19" idx="1"/>
            </p:cNvCxnSpPr>
            <p:nvPr/>
          </p:nvCxnSpPr>
          <p:spPr>
            <a:xfrm flipH="1" flipV="1">
              <a:off x="5292080" y="3429000"/>
              <a:ext cx="475605" cy="632103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79512" y="2092786"/>
              <a:ext cx="20882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Velocity Inlet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259632" y="2564904"/>
              <a:ext cx="648072" cy="648072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995936" y="1916832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Wall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355976" y="2348880"/>
              <a:ext cx="360040" cy="72008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128792" y="2420888"/>
              <a:ext cx="19797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Pressure Outlet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7740352" y="2852936"/>
              <a:ext cx="36004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827584" y="5157192"/>
            <a:ext cx="5678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axis is in the short (2 unit) direction</a:t>
            </a:r>
          </a:p>
          <a:p>
            <a:r>
              <a:rPr lang="en-US" dirty="0" smtClean="0"/>
              <a:t>Y axis is in the long (3.9 unit) direction</a:t>
            </a:r>
          </a:p>
          <a:p>
            <a:r>
              <a:rPr lang="en-US" dirty="0" smtClean="0"/>
              <a:t>Z axis is in the very long (50 unit direction = direction of jet</a:t>
            </a:r>
          </a:p>
          <a:p>
            <a:r>
              <a:rPr lang="en-US" dirty="0" smtClean="0"/>
              <a:t>No gravity in the model.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Axial Velocity Contour At The Jet </a:t>
            </a:r>
            <a:r>
              <a:rPr lang="en-US" dirty="0" smtClean="0"/>
              <a:t>Inlet</a:t>
            </a:r>
            <a:br>
              <a:rPr lang="en-US" dirty="0" smtClean="0"/>
            </a:br>
            <a:r>
              <a:rPr lang="en-US" dirty="0" smtClean="0"/>
              <a:t>(without weld bead)</a:t>
            </a:r>
            <a:endParaRPr lang="en-US" dirty="0"/>
          </a:p>
        </p:txBody>
      </p:sp>
      <p:pic>
        <p:nvPicPr>
          <p:cNvPr id="5" name="Content Placeholder 4" descr="axial velocity at jet inlet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89769"/>
            <a:ext cx="7931224" cy="378344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FF5D-E3FF-4B4D-A65A-1E07C4375B5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9140" y="5517232"/>
            <a:ext cx="6907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 = </a:t>
            </a:r>
            <a:r>
              <a:rPr lang="en-US" sz="2400" b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+ </a:t>
            </a:r>
            <a:r>
              <a:rPr lang="en-US" sz="2400" dirty="0" err="1" smtClean="0"/>
              <a:t>sqrt</a:t>
            </a:r>
            <a:r>
              <a:rPr lang="en-US" sz="2400" dirty="0" smtClean="0"/>
              <a:t>(2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/3), where </a:t>
            </a:r>
            <a:r>
              <a:rPr lang="en-US" sz="2400" b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 = ½( (u’)^2+(v’)^2+(w’)^2 )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6309320"/>
            <a:ext cx="1834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pipe simulation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051720" y="5877272"/>
            <a:ext cx="216024" cy="50405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59832" y="5877272"/>
            <a:ext cx="144016" cy="50405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78206" y="5969966"/>
            <a:ext cx="443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x and y axes on this slide are rotated by 90 </a:t>
            </a:r>
            <a:r>
              <a:rPr lang="en-US" dirty="0" err="1" smtClean="0"/>
              <a:t>deg</a:t>
            </a:r>
            <a:r>
              <a:rPr lang="en-US" dirty="0" smtClean="0"/>
              <a:t> compared to those on slide 4.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172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3 Dimensional Hg Jet Simulation Using Implicit LES Method </vt:lpstr>
      <vt:lpstr>Schematics of Target System_ V GRAVES</vt:lpstr>
      <vt:lpstr>Simplification Of The 3D Hg Jet</vt:lpstr>
      <vt:lpstr>Boundary Conditions</vt:lpstr>
      <vt:lpstr>Axial Velocity Contour At The Jet Inlet (without weld bead)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Dimensional Hg Jet Simulation Using Implicit LES Method</dc:title>
  <dc:creator>yanzhan</dc:creator>
  <cp:lastModifiedBy>Kirk T McDonald</cp:lastModifiedBy>
  <cp:revision>20</cp:revision>
  <dcterms:created xsi:type="dcterms:W3CDTF">2014-04-23T17:44:20Z</dcterms:created>
  <dcterms:modified xsi:type="dcterms:W3CDTF">2014-05-02T16:33:07Z</dcterms:modified>
</cp:coreProperties>
</file>