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58" autoAdjust="0"/>
    <p:restoredTop sz="94660"/>
  </p:normalViewPr>
  <p:slideViewPr>
    <p:cSldViewPr>
      <p:cViewPr varScale="1">
        <p:scale>
          <a:sx n="76" d="100"/>
          <a:sy n="76" d="100"/>
        </p:scale>
        <p:origin x="-437" y="-11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391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824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6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7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94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20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09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5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65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13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36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994C8-52BC-4073-ABA4-AD3B03103957}" type="datetimeFigureOut">
              <a:rPr lang="en-US" smtClean="0"/>
              <a:t>5/14/2012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6ED7E-F088-45F1-B91A-29DAC01F7B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489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F02.e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444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8705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26" descr="F03.e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9" t="39999" r="10588" b="5455"/>
          <a:stretch>
            <a:fillRect/>
          </a:stretch>
        </p:blipFill>
        <p:spPr bwMode="auto">
          <a:xfrm>
            <a:off x="419322" y="116632"/>
            <a:ext cx="7753078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086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31" descr="F04.e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 b="5455"/>
          <a:stretch>
            <a:fillRect/>
          </a:stretch>
        </p:blipFill>
        <p:spPr bwMode="auto">
          <a:xfrm>
            <a:off x="-216532" y="0"/>
            <a:ext cx="965276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08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34" descr="F05.e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 b="5455"/>
          <a:stretch>
            <a:fillRect/>
          </a:stretch>
        </p:blipFill>
        <p:spPr bwMode="auto">
          <a:xfrm>
            <a:off x="-252536" y="-2278"/>
            <a:ext cx="9793088" cy="6905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086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7" descr="F06.e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 b="5455"/>
          <a:stretch>
            <a:fillRect/>
          </a:stretch>
        </p:blipFill>
        <p:spPr bwMode="auto">
          <a:xfrm>
            <a:off x="-532501" y="0"/>
            <a:ext cx="9821025" cy="6925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6940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40" descr="F07.e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9" b="5455"/>
          <a:stretch>
            <a:fillRect/>
          </a:stretch>
        </p:blipFill>
        <p:spPr bwMode="auto">
          <a:xfrm>
            <a:off x="-461967" y="33428"/>
            <a:ext cx="9819439" cy="6923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96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8" descr="F08.ep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82" b="5455"/>
          <a:stretch>
            <a:fillRect/>
          </a:stretch>
        </p:blipFill>
        <p:spPr bwMode="auto">
          <a:xfrm>
            <a:off x="-252536" y="-158224"/>
            <a:ext cx="9723427" cy="707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96961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Kirk</dc:creator>
  <cp:lastModifiedBy>Kirk</cp:lastModifiedBy>
  <cp:revision>8</cp:revision>
  <dcterms:created xsi:type="dcterms:W3CDTF">2012-05-14T20:09:50Z</dcterms:created>
  <dcterms:modified xsi:type="dcterms:W3CDTF">2012-05-14T22:41:43Z</dcterms:modified>
</cp:coreProperties>
</file>