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8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09B7-DC01-4132-A05C-B6DA26724F47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F29-787E-4B17-8FBF-C53B5FF82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4BDB-99A4-4BE1-91DD-BB55C5C02737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991A-127B-4A1F-B42B-DA9E04C83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B136-845F-474C-AC03-97FFDD48140A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6BD5-8E6A-4C74-A0E9-0C325BA5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9D90-D5CF-477B-A9BC-A73041DF5BF7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3AB1-C87E-4285-AB28-C501644F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9925-D6A3-45A3-BB86-8A0F9AB18113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FBBA-6400-4D82-8344-65954B490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487C-6624-40B6-AE44-121513907896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6EC6-F6F7-444B-A4C9-B92F599C9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12C7-3F7F-4D49-A2B9-A8D0F72539D9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B54F-8632-4F1D-902D-A538E852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9D9B-01C6-4297-AFE2-93584D52EABB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772B-307D-4230-89D0-50BA7FDA0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11AE-E5D7-4CDF-952E-9893F2D5F74D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37A5-C765-4579-A9F1-874EF3DD7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2C61-25F1-4A64-AA00-1F0573C7CE0D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DCF4-70FD-4CD9-A523-4C05A6FE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C9B1-96CB-4D01-84F7-ED02FB811FA0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C7F2-AA44-4B42-88BA-73825987F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0F32E-871E-4995-AA8E-CA79E348A1CD}" type="datetimeFigureOut">
              <a:rPr lang="en-US"/>
              <a:pPr>
                <a:defRPr/>
              </a:pPr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F9490-46AC-45F9-8D47-79225225A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Round window 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9638"/>
            <a:ext cx="91440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24625" y="152400"/>
            <a:ext cx="2642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MERIT Autoradiographs</a:t>
            </a:r>
          </a:p>
          <a:p>
            <a:pPr algn="ctr"/>
            <a:r>
              <a:rPr lang="en-US" dirty="0" smtClean="0"/>
              <a:t>P. </a:t>
            </a:r>
            <a:r>
              <a:rPr lang="en-US" dirty="0" err="1" smtClean="0"/>
              <a:t>Thieberger</a:t>
            </a:r>
            <a:r>
              <a:rPr lang="en-US" dirty="0" smtClean="0"/>
              <a:t>, BNL</a:t>
            </a:r>
          </a:p>
          <a:p>
            <a:pPr algn="ctr"/>
            <a:r>
              <a:rPr lang="en-US" dirty="0" smtClean="0"/>
              <a:t>(Dec. 21, 2011)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ectangular target 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0"/>
            <a:ext cx="813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381125"/>
            <a:ext cx="7639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486400"/>
            <a:ext cx="3668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685800" y="2286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Fit of the vertical beam profile on the round window with two  Gaussians of equal widths.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762000" y="56388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calibration is 200 pixels per inch.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600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57200" y="22860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Gaussian fit to the horizontal beam profile on the round window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371600" y="5410200"/>
            <a:ext cx="609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Peak position	   -9.4	 mm</a:t>
            </a:r>
          </a:p>
          <a:p>
            <a:r>
              <a:rPr lang="en-US"/>
              <a:t>Amplitude	133.3	 intensity units</a:t>
            </a:r>
          </a:p>
          <a:p>
            <a:r>
              <a:rPr lang="en-US"/>
              <a:t>Sigma		    4.1	mm</a:t>
            </a:r>
          </a:p>
          <a:p>
            <a:r>
              <a:rPr lang="en-US"/>
              <a:t>Base		  35.5	intensity units</a:t>
            </a:r>
          </a:p>
          <a:p>
            <a:r>
              <a:rPr lang="en-US"/>
              <a:t>Slope		  -0.63	intensity units/mm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Large flange 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0"/>
            <a:ext cx="701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09600" y="2286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Beam spot looking upstream, as the auto-radiography was recorded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arge flange 5 invert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013" y="304800"/>
            <a:ext cx="650398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8600"/>
            <a:ext cx="3048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Beam spot looking downstream. The white border of the Polaroid film prevented the recording of the upper tail of the profile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762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smtClean="0"/>
              <a:t>Fitted beam profiles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65151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48100"/>
            <a:ext cx="655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03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648200"/>
            <a:ext cx="21812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752600"/>
            <a:ext cx="2095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89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Fitted beam profiles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Thieberger</dc:creator>
  <cp:lastModifiedBy>Kirk</cp:lastModifiedBy>
  <cp:revision>12</cp:revision>
  <dcterms:created xsi:type="dcterms:W3CDTF">2011-11-12T16:39:05Z</dcterms:created>
  <dcterms:modified xsi:type="dcterms:W3CDTF">2011-12-21T19:58:18Z</dcterms:modified>
</cp:coreProperties>
</file>